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35"/>
  </p:notesMasterIdLst>
  <p:sldIdLst>
    <p:sldId id="256" r:id="rId2"/>
    <p:sldId id="257" r:id="rId3"/>
    <p:sldId id="316" r:id="rId4"/>
    <p:sldId id="263" r:id="rId5"/>
    <p:sldId id="259" r:id="rId6"/>
    <p:sldId id="291" r:id="rId7"/>
    <p:sldId id="296" r:id="rId8"/>
    <p:sldId id="301" r:id="rId9"/>
    <p:sldId id="264" r:id="rId10"/>
    <p:sldId id="299" r:id="rId11"/>
    <p:sldId id="300" r:id="rId12"/>
    <p:sldId id="302" r:id="rId13"/>
    <p:sldId id="318" r:id="rId14"/>
    <p:sldId id="310" r:id="rId15"/>
    <p:sldId id="303" r:id="rId16"/>
    <p:sldId id="304" r:id="rId17"/>
    <p:sldId id="305" r:id="rId18"/>
    <p:sldId id="269" r:id="rId19"/>
    <p:sldId id="306" r:id="rId20"/>
    <p:sldId id="307" r:id="rId21"/>
    <p:sldId id="308" r:id="rId22"/>
    <p:sldId id="309" r:id="rId23"/>
    <p:sldId id="321" r:id="rId24"/>
    <p:sldId id="311" r:id="rId25"/>
    <p:sldId id="313" r:id="rId26"/>
    <p:sldId id="314" r:id="rId27"/>
    <p:sldId id="315" r:id="rId28"/>
    <p:sldId id="322" r:id="rId29"/>
    <p:sldId id="323" r:id="rId30"/>
    <p:sldId id="324" r:id="rId31"/>
    <p:sldId id="325" r:id="rId32"/>
    <p:sldId id="278" r:id="rId33"/>
    <p:sldId id="326" r:id="rId34"/>
  </p:sldIdLst>
  <p:sldSz cx="10080625" cy="7559675"/>
  <p:notesSz cx="6858000" cy="9144000"/>
  <p:defaultTextStyle>
    <a:defPPr>
      <a:defRPr lang="zh-CN"/>
    </a:defPPr>
    <a:lvl1pPr algn="l" rtl="0" fontAlgn="base">
      <a:lnSpc>
        <a:spcPct val="93000"/>
      </a:lnSpc>
      <a:spcBef>
        <a:spcPct val="0"/>
      </a:spcBef>
      <a:spcAft>
        <a:spcPct val="0"/>
      </a:spcAft>
      <a:buClr>
        <a:srgbClr val="000000"/>
      </a:buClr>
      <a:buSzPct val="100000"/>
      <a:buFont typeface="Times New Roman" pitchFamily="18" charset="0"/>
      <a:defRPr kern="1200">
        <a:solidFill>
          <a:srgbClr val="000000"/>
        </a:solidFill>
        <a:latin typeface="Arial" charset="0"/>
        <a:ea typeface="Arial Unicode MS" pitchFamily="34" charset="-122"/>
        <a:cs typeface="Arial Unicode MS" pitchFamily="34" charset="-122"/>
      </a:defRPr>
    </a:lvl1pPr>
    <a:lvl2pPr marL="742950" indent="-285750" algn="l" rtl="0" fontAlgn="base">
      <a:lnSpc>
        <a:spcPct val="93000"/>
      </a:lnSpc>
      <a:spcBef>
        <a:spcPct val="0"/>
      </a:spcBef>
      <a:spcAft>
        <a:spcPct val="0"/>
      </a:spcAft>
      <a:buClr>
        <a:srgbClr val="000000"/>
      </a:buClr>
      <a:buSzPct val="100000"/>
      <a:buFont typeface="Times New Roman" pitchFamily="18" charset="0"/>
      <a:defRPr kern="1200">
        <a:solidFill>
          <a:srgbClr val="000000"/>
        </a:solidFill>
        <a:latin typeface="Arial" charset="0"/>
        <a:ea typeface="Arial Unicode MS" pitchFamily="34" charset="-122"/>
        <a:cs typeface="Arial Unicode MS" pitchFamily="34" charset="-122"/>
      </a:defRPr>
    </a:lvl2pPr>
    <a:lvl3pPr marL="1143000" indent="-228600" algn="l" rtl="0" fontAlgn="base">
      <a:lnSpc>
        <a:spcPct val="93000"/>
      </a:lnSpc>
      <a:spcBef>
        <a:spcPct val="0"/>
      </a:spcBef>
      <a:spcAft>
        <a:spcPct val="0"/>
      </a:spcAft>
      <a:buClr>
        <a:srgbClr val="000000"/>
      </a:buClr>
      <a:buSzPct val="100000"/>
      <a:buFont typeface="Times New Roman" pitchFamily="18" charset="0"/>
      <a:defRPr kern="1200">
        <a:solidFill>
          <a:srgbClr val="000000"/>
        </a:solidFill>
        <a:latin typeface="Arial" charset="0"/>
        <a:ea typeface="Arial Unicode MS" pitchFamily="34" charset="-122"/>
        <a:cs typeface="Arial Unicode MS" pitchFamily="34" charset="-122"/>
      </a:defRPr>
    </a:lvl3pPr>
    <a:lvl4pPr marL="1600200" indent="-228600" algn="l" rtl="0" fontAlgn="base">
      <a:lnSpc>
        <a:spcPct val="93000"/>
      </a:lnSpc>
      <a:spcBef>
        <a:spcPct val="0"/>
      </a:spcBef>
      <a:spcAft>
        <a:spcPct val="0"/>
      </a:spcAft>
      <a:buClr>
        <a:srgbClr val="000000"/>
      </a:buClr>
      <a:buSzPct val="100000"/>
      <a:buFont typeface="Times New Roman" pitchFamily="18" charset="0"/>
      <a:defRPr kern="1200">
        <a:solidFill>
          <a:srgbClr val="000000"/>
        </a:solidFill>
        <a:latin typeface="Arial" charset="0"/>
        <a:ea typeface="Arial Unicode MS" pitchFamily="34" charset="-122"/>
        <a:cs typeface="Arial Unicode MS" pitchFamily="34" charset="-122"/>
      </a:defRPr>
    </a:lvl4pPr>
    <a:lvl5pPr marL="2057400" indent="-228600" algn="l" rtl="0" fontAlgn="base">
      <a:lnSpc>
        <a:spcPct val="93000"/>
      </a:lnSpc>
      <a:spcBef>
        <a:spcPct val="0"/>
      </a:spcBef>
      <a:spcAft>
        <a:spcPct val="0"/>
      </a:spcAft>
      <a:buClr>
        <a:srgbClr val="000000"/>
      </a:buClr>
      <a:buSzPct val="100000"/>
      <a:buFont typeface="Times New Roman" pitchFamily="18" charset="0"/>
      <a:defRPr kern="1200">
        <a:solidFill>
          <a:srgbClr val="000000"/>
        </a:solidFill>
        <a:latin typeface="Arial" charset="0"/>
        <a:ea typeface="Arial Unicode MS" pitchFamily="34" charset="-122"/>
        <a:cs typeface="Arial Unicode MS" pitchFamily="34" charset="-122"/>
      </a:defRPr>
    </a:lvl5pPr>
    <a:lvl6pPr marL="2286000" algn="l" defTabSz="914400" rtl="0" eaLnBrk="1" latinLnBrk="0" hangingPunct="1">
      <a:defRPr kern="1200">
        <a:solidFill>
          <a:srgbClr val="000000"/>
        </a:solidFill>
        <a:latin typeface="Arial" charset="0"/>
        <a:ea typeface="Arial Unicode MS" pitchFamily="34" charset="-122"/>
        <a:cs typeface="Arial Unicode MS" pitchFamily="34" charset="-122"/>
      </a:defRPr>
    </a:lvl6pPr>
    <a:lvl7pPr marL="2743200" algn="l" defTabSz="914400" rtl="0" eaLnBrk="1" latinLnBrk="0" hangingPunct="1">
      <a:defRPr kern="1200">
        <a:solidFill>
          <a:srgbClr val="000000"/>
        </a:solidFill>
        <a:latin typeface="Arial" charset="0"/>
        <a:ea typeface="Arial Unicode MS" pitchFamily="34" charset="-122"/>
        <a:cs typeface="Arial Unicode MS" pitchFamily="34" charset="-122"/>
      </a:defRPr>
    </a:lvl7pPr>
    <a:lvl8pPr marL="3200400" algn="l" defTabSz="914400" rtl="0" eaLnBrk="1" latinLnBrk="0" hangingPunct="1">
      <a:defRPr kern="1200">
        <a:solidFill>
          <a:srgbClr val="000000"/>
        </a:solidFill>
        <a:latin typeface="Arial" charset="0"/>
        <a:ea typeface="Arial Unicode MS" pitchFamily="34" charset="-122"/>
        <a:cs typeface="Arial Unicode MS" pitchFamily="34" charset="-122"/>
      </a:defRPr>
    </a:lvl8pPr>
    <a:lvl9pPr marL="3657600" algn="l" defTabSz="914400" rtl="0" eaLnBrk="1" latinLnBrk="0" hangingPunct="1">
      <a:defRPr kern="1200">
        <a:solidFill>
          <a:srgbClr val="000000"/>
        </a:solidFill>
        <a:latin typeface="Arial" charset="0"/>
        <a:ea typeface="Arial Unicode MS" pitchFamily="34" charset="-122"/>
        <a:cs typeface="Arial Unicode MS" pitchFamily="34"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100000" autoAdjust="0"/>
  </p:normalViewPr>
  <p:slideViewPr>
    <p:cSldViewPr>
      <p:cViewPr>
        <p:scale>
          <a:sx n="70" d="100"/>
          <a:sy n="70" d="100"/>
        </p:scale>
        <p:origin x="-294" y="-660"/>
      </p:cViewPr>
      <p:guideLst>
        <p:guide orient="horz" pos="2160"/>
        <p:guide pos="2880"/>
      </p:guideLst>
    </p:cSldViewPr>
  </p:slideViewPr>
  <p:outlineViewPr>
    <p:cViewPr>
      <p:scale>
        <a:sx n="85" d="100"/>
        <a:sy n="85"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0" d="100"/>
          <a:sy n="100" d="100"/>
        </p:scale>
        <p:origin x="-8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FC240C-B107-4C1A-A1C8-B70B9D8D66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8FD95E6-47D0-4B9D-A35C-B5ACB023A46C}">
      <dgm:prSet/>
      <dgm:spPr/>
      <dgm:t>
        <a:bodyPr/>
        <a:lstStyle/>
        <a:p>
          <a:pPr rtl="0"/>
          <a:r>
            <a:rPr lang="en-US" b="1" smtClean="0"/>
            <a:t>Small signal analysis method</a:t>
          </a:r>
          <a:endParaRPr lang="en-US"/>
        </a:p>
      </dgm:t>
    </dgm:pt>
    <dgm:pt modelId="{02E956D8-28EA-434F-9CD6-B664214D31E4}" type="parTrans" cxnId="{5B68876A-8564-4265-98B1-7DC6AD7E1951}">
      <dgm:prSet/>
      <dgm:spPr/>
      <dgm:t>
        <a:bodyPr/>
        <a:lstStyle/>
        <a:p>
          <a:endParaRPr lang="en-US"/>
        </a:p>
      </dgm:t>
    </dgm:pt>
    <dgm:pt modelId="{0818F6AA-369B-4802-9BC9-E935FA65A5B7}" type="sibTrans" cxnId="{5B68876A-8564-4265-98B1-7DC6AD7E1951}">
      <dgm:prSet/>
      <dgm:spPr/>
      <dgm:t>
        <a:bodyPr/>
        <a:lstStyle/>
        <a:p>
          <a:endParaRPr lang="en-US"/>
        </a:p>
      </dgm:t>
    </dgm:pt>
    <dgm:pt modelId="{A0A3F578-6C7D-44D5-863A-60919A48C543}" type="pres">
      <dgm:prSet presAssocID="{C2FC240C-B107-4C1A-A1C8-B70B9D8D66B6}" presName="linear" presStyleCnt="0">
        <dgm:presLayoutVars>
          <dgm:animLvl val="lvl"/>
          <dgm:resizeHandles val="exact"/>
        </dgm:presLayoutVars>
      </dgm:prSet>
      <dgm:spPr/>
      <dgm:t>
        <a:bodyPr/>
        <a:lstStyle/>
        <a:p>
          <a:endParaRPr lang="en-US"/>
        </a:p>
      </dgm:t>
    </dgm:pt>
    <dgm:pt modelId="{E62B6D15-4BD8-4900-83C7-7CD682E2CA64}" type="pres">
      <dgm:prSet presAssocID="{18FD95E6-47D0-4B9D-A35C-B5ACB023A46C}" presName="parentText" presStyleLbl="node1" presStyleIdx="0" presStyleCnt="1">
        <dgm:presLayoutVars>
          <dgm:chMax val="0"/>
          <dgm:bulletEnabled val="1"/>
        </dgm:presLayoutVars>
      </dgm:prSet>
      <dgm:spPr/>
      <dgm:t>
        <a:bodyPr/>
        <a:lstStyle/>
        <a:p>
          <a:endParaRPr lang="en-US"/>
        </a:p>
      </dgm:t>
    </dgm:pt>
  </dgm:ptLst>
  <dgm:cxnLst>
    <dgm:cxn modelId="{5B68876A-8564-4265-98B1-7DC6AD7E1951}" srcId="{C2FC240C-B107-4C1A-A1C8-B70B9D8D66B6}" destId="{18FD95E6-47D0-4B9D-A35C-B5ACB023A46C}" srcOrd="0" destOrd="0" parTransId="{02E956D8-28EA-434F-9CD6-B664214D31E4}" sibTransId="{0818F6AA-369B-4802-9BC9-E935FA65A5B7}"/>
    <dgm:cxn modelId="{8E00D636-C465-4585-AD91-AD8953D033D7}" type="presOf" srcId="{18FD95E6-47D0-4B9D-A35C-B5ACB023A46C}" destId="{E62B6D15-4BD8-4900-83C7-7CD682E2CA64}" srcOrd="0" destOrd="0" presId="urn:microsoft.com/office/officeart/2005/8/layout/vList2"/>
    <dgm:cxn modelId="{DA73E898-ADF1-473A-BEE9-9AADEB75B8E7}" type="presOf" srcId="{C2FC240C-B107-4C1A-A1C8-B70B9D8D66B6}" destId="{A0A3F578-6C7D-44D5-863A-60919A48C543}" srcOrd="0" destOrd="0" presId="urn:microsoft.com/office/officeart/2005/8/layout/vList2"/>
    <dgm:cxn modelId="{ED7E7235-6C97-4C5A-880A-DA5BBD658B0B}" type="presParOf" srcId="{A0A3F578-6C7D-44D5-863A-60919A48C543}" destId="{E62B6D15-4BD8-4900-83C7-7CD682E2CA6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B6D15-4BD8-4900-83C7-7CD682E2CA64}">
      <dsp:nvSpPr>
        <dsp:cNvPr id="0" name=""/>
        <dsp:cNvSpPr/>
      </dsp:nvSpPr>
      <dsp:spPr>
        <a:xfrm>
          <a:off x="0" y="13782"/>
          <a:ext cx="2878275" cy="351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1" kern="1200" smtClean="0"/>
            <a:t>Small signal analysis method</a:t>
          </a:r>
          <a:endParaRPr lang="en-US" sz="1500" kern="1200"/>
        </a:p>
      </dsp:txBody>
      <dsp:txXfrm>
        <a:off x="17134" y="30916"/>
        <a:ext cx="2844007" cy="3167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2"/>
          <p:cNvSpPr>
            <a:spLocks noGrp="1" noRot="1" noChangeAspect="1" noChangeArrowheads="1"/>
          </p:cNvSpPr>
          <p:nvPr>
            <p:ph type="sldImg" idx="2"/>
          </p:nvPr>
        </p:nvSpPr>
        <p:spPr bwMode="auto">
          <a:xfrm>
            <a:off x="1106488" y="812800"/>
            <a:ext cx="5343525" cy="400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1" name="Rectangle 3"/>
          <p:cNvSpPr>
            <a:spLocks noGrp="1" noChangeArrowheads="1"/>
          </p:cNvSpPr>
          <p:nvPr>
            <p:ph type="body" sz="quarter" idx="3"/>
          </p:nvPr>
        </p:nvSpPr>
        <p:spPr bwMode="auto">
          <a:xfrm>
            <a:off x="755650" y="5078413"/>
            <a:ext cx="6046788"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endParaRPr lang="en-US" noProof="0" smtClean="0"/>
          </a:p>
        </p:txBody>
      </p:sp>
      <p:sp>
        <p:nvSpPr>
          <p:cNvPr id="2052" name="Rectangle 4"/>
          <p:cNvSpPr>
            <a:spLocks noGrp="1" noChangeArrowheads="1"/>
          </p:cNvSpPr>
          <p:nvPr>
            <p:ph type="hdr" sz="quarter"/>
          </p:nvPr>
        </p:nvSpPr>
        <p:spPr bwMode="auto">
          <a:xfrm>
            <a:off x="0"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hangingPunct="0">
              <a:lnSpc>
                <a:spcPct val="95000"/>
              </a:lnSpc>
              <a:tabLst>
                <a:tab pos="447675" algn="l"/>
                <a:tab pos="898525" algn="l"/>
                <a:tab pos="1346200" algn="l"/>
                <a:tab pos="1797050" algn="l"/>
                <a:tab pos="2244725" algn="l"/>
                <a:tab pos="2695575" algn="l"/>
                <a:tab pos="3143250" algn="l"/>
              </a:tabLst>
              <a:defRPr sz="1400">
                <a:latin typeface="Times New Roman" pitchFamily="18" charset="0"/>
              </a:defRPr>
            </a:lvl1pPr>
          </a:lstStyle>
          <a:p>
            <a:pPr>
              <a:defRPr/>
            </a:pPr>
            <a:endParaRPr lang="en-US" altLang="zh-CN"/>
          </a:p>
        </p:txBody>
      </p:sp>
      <p:sp>
        <p:nvSpPr>
          <p:cNvPr id="2053" name="Rectangle 5"/>
          <p:cNvSpPr>
            <a:spLocks noGrp="1" noChangeArrowheads="1"/>
          </p:cNvSpPr>
          <p:nvPr>
            <p:ph type="dt" idx="1"/>
          </p:nvPr>
        </p:nvSpPr>
        <p:spPr bwMode="auto">
          <a:xfrm>
            <a:off x="4278313"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algn="r" hangingPunct="0">
              <a:lnSpc>
                <a:spcPct val="95000"/>
              </a:lnSpc>
              <a:tabLst>
                <a:tab pos="447675" algn="l"/>
                <a:tab pos="898525" algn="l"/>
                <a:tab pos="1346200" algn="l"/>
                <a:tab pos="1797050" algn="l"/>
                <a:tab pos="2244725" algn="l"/>
                <a:tab pos="2695575" algn="l"/>
                <a:tab pos="3143250" algn="l"/>
              </a:tabLst>
              <a:defRPr sz="1400">
                <a:latin typeface="Times New Roman" pitchFamily="18" charset="0"/>
              </a:defRPr>
            </a:lvl1pPr>
          </a:lstStyle>
          <a:p>
            <a:pPr>
              <a:defRPr/>
            </a:pPr>
            <a:endParaRPr lang="en-US" altLang="zh-CN"/>
          </a:p>
        </p:txBody>
      </p:sp>
      <p:sp>
        <p:nvSpPr>
          <p:cNvPr id="2054" name="Rectangle 6"/>
          <p:cNvSpPr>
            <a:spLocks noGrp="1" noChangeArrowheads="1"/>
          </p:cNvSpPr>
          <p:nvPr>
            <p:ph type="ftr" sz="quarter" idx="4"/>
          </p:nvPr>
        </p:nvSpPr>
        <p:spPr bwMode="auto">
          <a:xfrm>
            <a:off x="0"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lvl1pPr hangingPunct="0">
              <a:lnSpc>
                <a:spcPct val="95000"/>
              </a:lnSpc>
              <a:tabLst>
                <a:tab pos="447675" algn="l"/>
                <a:tab pos="898525" algn="l"/>
                <a:tab pos="1346200" algn="l"/>
                <a:tab pos="1797050" algn="l"/>
                <a:tab pos="2244725" algn="l"/>
                <a:tab pos="2695575" algn="l"/>
                <a:tab pos="3143250" algn="l"/>
              </a:tabLst>
              <a:defRPr sz="1400">
                <a:latin typeface="Times New Roman" pitchFamily="18" charset="0"/>
              </a:defRPr>
            </a:lvl1pPr>
          </a:lstStyle>
          <a:p>
            <a:pPr>
              <a:defRPr/>
            </a:pPr>
            <a:endParaRPr lang="en-US" altLang="zh-CN"/>
          </a:p>
        </p:txBody>
      </p:sp>
      <p:sp>
        <p:nvSpPr>
          <p:cNvPr id="2055" name="Rectangle 7"/>
          <p:cNvSpPr>
            <a:spLocks noGrp="1" noChangeArrowheads="1"/>
          </p:cNvSpPr>
          <p:nvPr>
            <p:ph type="sldNum" sz="quarter" idx="5"/>
          </p:nvPr>
        </p:nvSpPr>
        <p:spPr bwMode="auto">
          <a:xfrm>
            <a:off x="4278313"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lvl1pPr algn="r" hangingPunct="0">
              <a:lnSpc>
                <a:spcPct val="95000"/>
              </a:lnSpc>
              <a:tabLst>
                <a:tab pos="447675" algn="l"/>
                <a:tab pos="898525" algn="l"/>
                <a:tab pos="1346200" algn="l"/>
                <a:tab pos="1797050" algn="l"/>
                <a:tab pos="2244725" algn="l"/>
                <a:tab pos="2695575" algn="l"/>
                <a:tab pos="3143250" algn="l"/>
              </a:tabLst>
              <a:defRPr sz="1400">
                <a:latin typeface="Times New Roman" pitchFamily="18" charset="0"/>
              </a:defRPr>
            </a:lvl1pPr>
          </a:lstStyle>
          <a:p>
            <a:pPr>
              <a:defRPr/>
            </a:pPr>
            <a:fld id="{52C84E3E-BC96-4659-B13A-82A2E9052665}" type="slidenum">
              <a:rPr lang="en-US"/>
              <a:pPr>
                <a:defRPr/>
              </a:pPr>
              <a:t>‹#›</a:t>
            </a:fld>
            <a:endParaRPr lang="en-US" altLang="zh-CN"/>
          </a:p>
        </p:txBody>
      </p:sp>
    </p:spTree>
    <p:extLst>
      <p:ext uri="{BB962C8B-B14F-4D97-AF65-F5344CB8AC3E}">
        <p14:creationId xmlns:p14="http://schemas.microsoft.com/office/powerpoint/2010/main" val="17084473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宋体" pitchFamily="2" charset="-122"/>
        <a:cs typeface="+mn-cs"/>
      </a:defRPr>
    </a:lvl1pPr>
    <a:lvl2pPr marL="742950" indent="-285750" algn="l"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宋体" pitchFamily="2" charset="-122"/>
        <a:cs typeface="+mn-cs"/>
      </a:defRPr>
    </a:lvl2pPr>
    <a:lvl3pPr marL="1143000" indent="-228600" algn="l"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宋体" pitchFamily="2" charset="-122"/>
        <a:cs typeface="+mn-cs"/>
      </a:defRPr>
    </a:lvl3pPr>
    <a:lvl4pPr marL="1600200" indent="-228600" algn="l"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宋体" pitchFamily="2" charset="-122"/>
        <a:cs typeface="+mn-cs"/>
      </a:defRPr>
    </a:lvl4pPr>
    <a:lvl5pPr marL="2057400" indent="-228600" algn="l"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1pPr>
            <a:lvl2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2pPr>
            <a:lvl3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3pPr>
            <a:lvl4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4pPr>
            <a:lvl5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5pPr>
            <a:lvl6pPr marL="25146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6pPr>
            <a:lvl7pPr marL="29718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7pPr>
            <a:lvl8pPr marL="34290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8pPr>
            <a:lvl9pPr marL="38862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9pPr>
          </a:lstStyle>
          <a:p>
            <a:pPr eaLnBrk="1">
              <a:spcBef>
                <a:spcPct val="0"/>
              </a:spcBef>
            </a:pPr>
            <a:fld id="{B08F188C-358A-4C75-AC26-24F8BB29CB6C}" type="slidenum">
              <a:rPr lang="en-US" altLang="en-US" sz="1400" smtClean="0">
                <a:ea typeface="Arial Unicode MS" pitchFamily="34" charset="-122"/>
              </a:rPr>
              <a:pPr eaLnBrk="1">
                <a:spcBef>
                  <a:spcPct val="0"/>
                </a:spcBef>
              </a:pPr>
              <a:t>1</a:t>
            </a:fld>
            <a:endParaRPr lang="en-US" altLang="zh-CN" sz="1400" smtClean="0">
              <a:ea typeface="Arial Unicode MS" pitchFamily="34" charset="-122"/>
            </a:endParaRPr>
          </a:p>
        </p:txBody>
      </p:sp>
      <p:sp>
        <p:nvSpPr>
          <p:cNvPr id="46083" name="Rectangle 2"/>
          <p:cNvSpPr>
            <a:spLocks noGrp="1" noRot="1" noChangeAspect="1" noChangeArrowheads="1" noTextEdit="1"/>
          </p:cNvSpPr>
          <p:nvPr>
            <p:ph type="sldImg"/>
          </p:nvPr>
        </p:nvSpPr>
        <p:spPr>
          <a:xfrm>
            <a:off x="1106488" y="812800"/>
            <a:ext cx="5345112" cy="4008438"/>
          </a:xfrm>
          <a:ln>
            <a:solidFill>
              <a:srgbClr val="000000"/>
            </a:solidFill>
            <a:miter lim="800000"/>
            <a:headEnd/>
            <a:tailEnd/>
          </a:ln>
        </p:spPr>
      </p:sp>
      <p:sp>
        <p:nvSpPr>
          <p:cNvPr id="46084" name="Rectangle 3"/>
          <p:cNvSpPr>
            <a:spLocks noGrp="1" noChangeArrowheads="1"/>
          </p:cNvSpPr>
          <p:nvPr>
            <p:ph type="body" idx="1"/>
          </p:nvPr>
        </p:nvSpPr>
        <p:spPr>
          <a:xfrm>
            <a:off x="755650" y="5078413"/>
            <a:ext cx="6048375" cy="4811712"/>
          </a:xfrm>
          <a:noFill/>
        </p:spPr>
        <p:txBody>
          <a:bodyPr wrap="none" anchor="ctr"/>
          <a:lstStyle/>
          <a:p>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1pPr>
            <a:lvl2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2pPr>
            <a:lvl3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3pPr>
            <a:lvl4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4pPr>
            <a:lvl5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5pPr>
            <a:lvl6pPr marL="25146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6pPr>
            <a:lvl7pPr marL="29718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7pPr>
            <a:lvl8pPr marL="34290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8pPr>
            <a:lvl9pPr marL="38862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9pPr>
          </a:lstStyle>
          <a:p>
            <a:pPr eaLnBrk="1">
              <a:spcBef>
                <a:spcPct val="0"/>
              </a:spcBef>
            </a:pPr>
            <a:fld id="{FB019A16-7B2E-429C-BF87-0B7866052816}" type="slidenum">
              <a:rPr lang="en-US" altLang="en-US" sz="1400" smtClean="0">
                <a:ea typeface="Arial Unicode MS" pitchFamily="34" charset="-122"/>
              </a:rPr>
              <a:pPr eaLnBrk="1">
                <a:spcBef>
                  <a:spcPct val="0"/>
                </a:spcBef>
              </a:pPr>
              <a:t>2</a:t>
            </a:fld>
            <a:endParaRPr lang="en-US" altLang="zh-CN" sz="1400" smtClean="0">
              <a:ea typeface="Arial Unicode MS" pitchFamily="34" charset="-122"/>
            </a:endParaRPr>
          </a:p>
        </p:txBody>
      </p:sp>
      <p:sp>
        <p:nvSpPr>
          <p:cNvPr id="47107" name="Rectangle 2"/>
          <p:cNvSpPr>
            <a:spLocks noGrp="1" noRot="1" noChangeAspect="1" noChangeArrowheads="1" noTextEdit="1"/>
          </p:cNvSpPr>
          <p:nvPr>
            <p:ph type="sldImg"/>
          </p:nvPr>
        </p:nvSpPr>
        <p:spPr>
          <a:xfrm>
            <a:off x="1106488" y="812800"/>
            <a:ext cx="5345112" cy="4008438"/>
          </a:xfrm>
          <a:ln>
            <a:solidFill>
              <a:srgbClr val="000000"/>
            </a:solidFill>
            <a:miter lim="800000"/>
            <a:headEnd/>
            <a:tailEnd/>
          </a:ln>
        </p:spPr>
      </p:sp>
      <p:sp>
        <p:nvSpPr>
          <p:cNvPr id="47108" name="Rectangle 3"/>
          <p:cNvSpPr>
            <a:spLocks noGrp="1" noChangeArrowheads="1"/>
          </p:cNvSpPr>
          <p:nvPr>
            <p:ph type="body" idx="1"/>
          </p:nvPr>
        </p:nvSpPr>
        <p:spPr>
          <a:xfrm>
            <a:off x="755650" y="5078413"/>
            <a:ext cx="6048375" cy="4811712"/>
          </a:xfrm>
          <a:noFill/>
        </p:spPr>
        <p:txBody>
          <a:bodyPr wrap="none" anchor="ctr"/>
          <a:lstStyle/>
          <a:p>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1pPr>
            <a:lvl2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2pPr>
            <a:lvl3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3pPr>
            <a:lvl4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4pPr>
            <a:lvl5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5pPr>
            <a:lvl6pPr marL="25146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6pPr>
            <a:lvl7pPr marL="29718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7pPr>
            <a:lvl8pPr marL="34290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8pPr>
            <a:lvl9pPr marL="38862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9pPr>
          </a:lstStyle>
          <a:p>
            <a:pPr eaLnBrk="1">
              <a:spcBef>
                <a:spcPct val="0"/>
              </a:spcBef>
            </a:pPr>
            <a:fld id="{FB019A16-7B2E-429C-BF87-0B7866052816}" type="slidenum">
              <a:rPr lang="en-US" altLang="en-US" sz="1400" smtClean="0">
                <a:ea typeface="Arial Unicode MS" pitchFamily="34" charset="-122"/>
              </a:rPr>
              <a:pPr eaLnBrk="1">
                <a:spcBef>
                  <a:spcPct val="0"/>
                </a:spcBef>
              </a:pPr>
              <a:t>3</a:t>
            </a:fld>
            <a:endParaRPr lang="en-US" altLang="zh-CN" sz="1400" smtClean="0">
              <a:ea typeface="Arial Unicode MS" pitchFamily="34" charset="-122"/>
            </a:endParaRPr>
          </a:p>
        </p:txBody>
      </p:sp>
      <p:sp>
        <p:nvSpPr>
          <p:cNvPr id="47107" name="Rectangle 2"/>
          <p:cNvSpPr>
            <a:spLocks noGrp="1" noRot="1" noChangeAspect="1" noChangeArrowheads="1" noTextEdit="1"/>
          </p:cNvSpPr>
          <p:nvPr>
            <p:ph type="sldImg"/>
          </p:nvPr>
        </p:nvSpPr>
        <p:spPr>
          <a:xfrm>
            <a:off x="1106488" y="812800"/>
            <a:ext cx="5345112" cy="4008438"/>
          </a:xfrm>
          <a:ln>
            <a:solidFill>
              <a:srgbClr val="000000"/>
            </a:solidFill>
            <a:miter lim="800000"/>
            <a:headEnd/>
            <a:tailEnd/>
          </a:ln>
        </p:spPr>
      </p:sp>
      <p:sp>
        <p:nvSpPr>
          <p:cNvPr id="47108" name="Rectangle 3"/>
          <p:cNvSpPr>
            <a:spLocks noGrp="1" noChangeArrowheads="1"/>
          </p:cNvSpPr>
          <p:nvPr>
            <p:ph type="body" idx="1"/>
          </p:nvPr>
        </p:nvSpPr>
        <p:spPr>
          <a:xfrm>
            <a:off x="755650" y="5078413"/>
            <a:ext cx="6048375" cy="4811712"/>
          </a:xfrm>
          <a:noFill/>
        </p:spPr>
        <p:txBody>
          <a:bodyPr wrap="none" anchor="ctr"/>
          <a:lstStyle/>
          <a:p>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1pPr>
            <a:lvl2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2pPr>
            <a:lvl3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3pPr>
            <a:lvl4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4pPr>
            <a:lvl5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5pPr>
            <a:lvl6pPr marL="25146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6pPr>
            <a:lvl7pPr marL="29718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7pPr>
            <a:lvl8pPr marL="34290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8pPr>
            <a:lvl9pPr marL="38862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9pPr>
          </a:lstStyle>
          <a:p>
            <a:pPr eaLnBrk="1">
              <a:spcBef>
                <a:spcPct val="0"/>
              </a:spcBef>
            </a:pPr>
            <a:fld id="{DD0778B1-CC27-4015-9743-7BB820D8D5D5}" type="slidenum">
              <a:rPr lang="en-US" altLang="en-US" sz="1400" smtClean="0">
                <a:ea typeface="Arial Unicode MS" pitchFamily="34" charset="-122"/>
              </a:rPr>
              <a:pPr eaLnBrk="1">
                <a:spcBef>
                  <a:spcPct val="0"/>
                </a:spcBef>
              </a:pPr>
              <a:t>5</a:t>
            </a:fld>
            <a:endParaRPr lang="en-US" altLang="zh-CN" sz="1400" smtClean="0">
              <a:ea typeface="Arial Unicode MS" pitchFamily="34" charset="-122"/>
            </a:endParaRPr>
          </a:p>
        </p:txBody>
      </p:sp>
      <p:sp>
        <p:nvSpPr>
          <p:cNvPr id="48131" name="Rectangle 2"/>
          <p:cNvSpPr>
            <a:spLocks noGrp="1" noRot="1" noChangeAspect="1" noChangeArrowheads="1" noTextEdit="1"/>
          </p:cNvSpPr>
          <p:nvPr>
            <p:ph type="sldImg"/>
          </p:nvPr>
        </p:nvSpPr>
        <p:spPr>
          <a:xfrm>
            <a:off x="1106488" y="812800"/>
            <a:ext cx="5345112" cy="4008438"/>
          </a:xfrm>
          <a:ln>
            <a:solidFill>
              <a:srgbClr val="000000"/>
            </a:solidFill>
            <a:miter lim="800000"/>
            <a:headEnd/>
            <a:tailEnd/>
          </a:ln>
        </p:spPr>
      </p:sp>
      <p:sp>
        <p:nvSpPr>
          <p:cNvPr id="48132" name="Rectangle 3"/>
          <p:cNvSpPr>
            <a:spLocks noGrp="1" noChangeArrowheads="1"/>
          </p:cNvSpPr>
          <p:nvPr>
            <p:ph type="body" idx="1"/>
          </p:nvPr>
        </p:nvSpPr>
        <p:spPr>
          <a:xfrm>
            <a:off x="755650" y="5078413"/>
            <a:ext cx="6048375" cy="4811712"/>
          </a:xfrm>
          <a:noFill/>
        </p:spPr>
        <p:txBody>
          <a:bodyPr wrap="none" anchor="ctr"/>
          <a:lstStyle/>
          <a:p>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1pPr>
            <a:lvl2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2pPr>
            <a:lvl3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3pPr>
            <a:lvl4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4pPr>
            <a:lvl5pPr eaLnBrk="0" hangingPunct="0">
              <a:spcBef>
                <a:spcPct val="30000"/>
              </a:spcBef>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5pPr>
            <a:lvl6pPr marL="25146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6pPr>
            <a:lvl7pPr marL="29718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7pPr>
            <a:lvl8pPr marL="34290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8pPr>
            <a:lvl9pPr marL="3886200" indent="-228600" eaLnBrk="0" fontAlgn="base" hangingPunct="0">
              <a:spcBef>
                <a:spcPct val="30000"/>
              </a:spcBef>
              <a:spcAft>
                <a:spcPct val="0"/>
              </a:spcAft>
              <a:buClr>
                <a:srgbClr val="000000"/>
              </a:buClr>
              <a:buSzPct val="100000"/>
              <a:buFont typeface="Times New Roman" pitchFamily="18" charset="0"/>
              <a:tabLst>
                <a:tab pos="447675" algn="l"/>
                <a:tab pos="898525" algn="l"/>
                <a:tab pos="1346200" algn="l"/>
                <a:tab pos="1797050" algn="l"/>
                <a:tab pos="2244725" algn="l"/>
                <a:tab pos="2695575" algn="l"/>
                <a:tab pos="3143250" algn="l"/>
              </a:tabLst>
              <a:defRPr sz="1200">
                <a:solidFill>
                  <a:srgbClr val="000000"/>
                </a:solidFill>
                <a:latin typeface="Times New Roman" pitchFamily="18" charset="0"/>
                <a:ea typeface="宋体" pitchFamily="2" charset="-122"/>
              </a:defRPr>
            </a:lvl9pPr>
          </a:lstStyle>
          <a:p>
            <a:pPr eaLnBrk="1">
              <a:spcBef>
                <a:spcPct val="0"/>
              </a:spcBef>
            </a:pPr>
            <a:fld id="{609AB50E-F2CE-4FC4-817F-F622C3BAD34B}" type="slidenum">
              <a:rPr lang="en-US" altLang="en-US" sz="1400" smtClean="0">
                <a:ea typeface="Arial Unicode MS" pitchFamily="34" charset="-122"/>
              </a:rPr>
              <a:pPr eaLnBrk="1">
                <a:spcBef>
                  <a:spcPct val="0"/>
                </a:spcBef>
              </a:pPr>
              <a:t>10</a:t>
            </a:fld>
            <a:endParaRPr lang="en-US" altLang="zh-CN" sz="1400" smtClean="0">
              <a:ea typeface="Arial Unicode MS" pitchFamily="34" charset="-122"/>
            </a:endParaRPr>
          </a:p>
        </p:txBody>
      </p:sp>
      <p:sp>
        <p:nvSpPr>
          <p:cNvPr id="49155" name="Rectangle 2"/>
          <p:cNvSpPr>
            <a:spLocks noGrp="1" noRot="1" noChangeAspect="1" noChangeArrowheads="1" noTextEdit="1"/>
          </p:cNvSpPr>
          <p:nvPr>
            <p:ph type="sldImg"/>
          </p:nvPr>
        </p:nvSpPr>
        <p:spPr>
          <a:xfrm>
            <a:off x="1106488" y="812800"/>
            <a:ext cx="5345112" cy="4008438"/>
          </a:xfrm>
          <a:ln>
            <a:solidFill>
              <a:srgbClr val="000000"/>
            </a:solidFill>
            <a:miter lim="800000"/>
            <a:headEnd/>
            <a:tailEnd/>
          </a:ln>
        </p:spPr>
      </p:sp>
      <p:sp>
        <p:nvSpPr>
          <p:cNvPr id="49156" name="Rectangle 3"/>
          <p:cNvSpPr>
            <a:spLocks noGrp="1" noChangeArrowheads="1"/>
          </p:cNvSpPr>
          <p:nvPr>
            <p:ph type="body" idx="1"/>
          </p:nvPr>
        </p:nvSpPr>
        <p:spPr>
          <a:xfrm>
            <a:off x="755650" y="5078413"/>
            <a:ext cx="6048375" cy="4811712"/>
          </a:xfrm>
          <a:noFill/>
        </p:spPr>
        <p:txBody>
          <a:bodyPr wrap="none" anchor="ctr"/>
          <a:lstStyle/>
          <a:p>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344083" y="4283816"/>
            <a:ext cx="7560469" cy="1091953"/>
          </a:xfrm>
        </p:spPr>
        <p:txBody>
          <a:bodyPr anchor="t" anchorCtr="0"/>
          <a:lstStyle>
            <a:lvl1pPr algn="r">
              <a:defRPr sz="35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344083" y="5648757"/>
            <a:ext cx="7560469" cy="587975"/>
          </a:xfrm>
        </p:spPr>
        <p:txBody>
          <a:bodyPr/>
          <a:lstStyle>
            <a:lvl1pPr marL="0" indent="0" algn="r">
              <a:buNone/>
              <a:defRPr sz="2200">
                <a:solidFill>
                  <a:schemeClr val="tx2"/>
                </a:solidFill>
                <a:latin typeface="+mj-lt"/>
                <a:ea typeface="+mj-ea"/>
                <a:cs typeface="+mj-cs"/>
              </a:defRPr>
            </a:lvl1pPr>
            <a:lvl2pPr marL="503972" indent="0" algn="ctr">
              <a:buNone/>
            </a:lvl2pPr>
            <a:lvl3pPr marL="1007943" indent="0" algn="ctr">
              <a:buNone/>
            </a:lvl3pPr>
            <a:lvl4pPr marL="1511915" indent="0" algn="ctr">
              <a:buNone/>
            </a:lvl4pPr>
            <a:lvl5pPr marL="2015886" indent="0" algn="ctr">
              <a:buNone/>
            </a:lvl5pPr>
            <a:lvl6pPr marL="2519858" indent="0" algn="ctr">
              <a:buNone/>
            </a:lvl6pPr>
            <a:lvl7pPr marL="3023829" indent="0" algn="ctr">
              <a:buNone/>
            </a:lvl7pPr>
            <a:lvl8pPr marL="3527801" indent="0" algn="ctr">
              <a:buNone/>
            </a:lvl8pPr>
            <a:lvl9pPr marL="4031772"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056438" y="7005299"/>
            <a:ext cx="2520156" cy="403183"/>
          </a:xfrm>
        </p:spPr>
        <p:txBody>
          <a:bodyPr/>
          <a:lstStyle>
            <a:lvl1pPr>
              <a:defRPr sz="1500"/>
            </a:lvl1pPr>
          </a:lstStyle>
          <a:p>
            <a:pPr>
              <a:defRPr/>
            </a:pPr>
            <a:endParaRPr lang="en-US" altLang="zh-CN"/>
          </a:p>
        </p:txBody>
      </p:sp>
      <p:sp>
        <p:nvSpPr>
          <p:cNvPr id="17" name="Footer Placeholder 16"/>
          <p:cNvSpPr>
            <a:spLocks noGrp="1"/>
          </p:cNvSpPr>
          <p:nvPr>
            <p:ph type="ftr" sz="quarter" idx="11"/>
          </p:nvPr>
        </p:nvSpPr>
        <p:spPr>
          <a:xfrm>
            <a:off x="3195558" y="7005299"/>
            <a:ext cx="3830638" cy="403183"/>
          </a:xfrm>
        </p:spPr>
        <p:txBody>
          <a:bodyPr/>
          <a:lstStyle/>
          <a:p>
            <a:pPr>
              <a:defRPr/>
            </a:pPr>
            <a:endParaRPr lang="en-US" altLang="zh-CN"/>
          </a:p>
        </p:txBody>
      </p:sp>
      <p:sp>
        <p:nvSpPr>
          <p:cNvPr id="29" name="Slide Number Placeholder 28"/>
          <p:cNvSpPr>
            <a:spLocks noGrp="1"/>
          </p:cNvSpPr>
          <p:nvPr>
            <p:ph type="sldNum" sz="quarter" idx="12"/>
          </p:nvPr>
        </p:nvSpPr>
        <p:spPr>
          <a:xfrm>
            <a:off x="1340723" y="7005299"/>
            <a:ext cx="1344083" cy="403183"/>
          </a:xfrm>
        </p:spPr>
        <p:txBody>
          <a:bodyPr/>
          <a:lstStyle/>
          <a:p>
            <a:pPr>
              <a:defRPr/>
            </a:pPr>
            <a:fld id="{BA54D87E-7E4B-4A32-8F17-246A626CC044}" type="slidenum">
              <a:rPr lang="en-US" smtClean="0"/>
              <a:pPr>
                <a:defRPr/>
              </a:pPr>
              <a:t>‹#›</a:t>
            </a:fld>
            <a:endParaRPr lang="en-US" altLang="zh-CN"/>
          </a:p>
        </p:txBody>
      </p:sp>
      <p:sp>
        <p:nvSpPr>
          <p:cNvPr id="21" name="Rectangle 20"/>
          <p:cNvSpPr/>
          <p:nvPr/>
        </p:nvSpPr>
        <p:spPr>
          <a:xfrm>
            <a:off x="997562" y="4021327"/>
            <a:ext cx="8064500" cy="1411139"/>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
        <p:nvSpPr>
          <p:cNvPr id="33" name="Rectangle 32"/>
          <p:cNvSpPr/>
          <p:nvPr/>
        </p:nvSpPr>
        <p:spPr>
          <a:xfrm>
            <a:off x="1008063" y="5564761"/>
            <a:ext cx="8064500" cy="755968"/>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
        <p:nvSpPr>
          <p:cNvPr id="22" name="Rectangle 21"/>
          <p:cNvSpPr/>
          <p:nvPr/>
        </p:nvSpPr>
        <p:spPr>
          <a:xfrm>
            <a:off x="997562" y="4021327"/>
            <a:ext cx="252016" cy="1411139"/>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
        <p:nvSpPr>
          <p:cNvPr id="32" name="Rectangle 31"/>
          <p:cNvSpPr/>
          <p:nvPr/>
        </p:nvSpPr>
        <p:spPr>
          <a:xfrm>
            <a:off x="1008062" y="5564761"/>
            <a:ext cx="252016" cy="755968"/>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2464732A-2DC4-46DE-BA0E-928A2A02A641}" type="slidenum">
              <a:rPr lang="en-US" smtClean="0"/>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4031" y="302738"/>
            <a:ext cx="6636411" cy="645022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3A7E2AEC-71B1-4896-BB5E-312937C1E053}" type="slidenum">
              <a:rPr lang="en-US" smtClean="0"/>
              <a:pPr>
                <a:defRPr/>
              </a:pPr>
              <a:t>‹#›</a:t>
            </a:fld>
            <a:endParaRPr lang="en-US" altLang="zh-CN"/>
          </a:p>
        </p:txBody>
      </p:sp>
      <p:sp>
        <p:nvSpPr>
          <p:cNvPr id="7" name="Straight Connector 6"/>
          <p:cNvSpPr>
            <a:spLocks noChangeShapeType="1"/>
          </p:cNvSpPr>
          <p:nvPr/>
        </p:nvSpPr>
        <p:spPr bwMode="auto">
          <a:xfrm>
            <a:off x="504031" y="7003199"/>
            <a:ext cx="9072563"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00794" tIns="50397" rIns="100794" bIns="50397" anchor="t" compatLnSpc="1"/>
          <a:lstStyle/>
          <a:p>
            <a:endParaRPr kumimoji="0" lang="en-US"/>
          </a:p>
        </p:txBody>
      </p:sp>
      <p:sp>
        <p:nvSpPr>
          <p:cNvPr id="8" name="Isosceles Triangle 7"/>
          <p:cNvSpPr>
            <a:spLocks noChangeAspect="1"/>
          </p:cNvSpPr>
          <p:nvPr/>
        </p:nvSpPr>
        <p:spPr>
          <a:xfrm rot="5400000">
            <a:off x="462040" y="7129186"/>
            <a:ext cx="210376" cy="132638"/>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
        <p:nvSpPr>
          <p:cNvPr id="9" name="Straight Connector 8"/>
          <p:cNvSpPr>
            <a:spLocks noChangeShapeType="1"/>
          </p:cNvSpPr>
          <p:nvPr/>
        </p:nvSpPr>
        <p:spPr bwMode="auto">
          <a:xfrm rot="5400000">
            <a:off x="4001728" y="3529559"/>
            <a:ext cx="6450923"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00794" tIns="50397" rIns="100794" bIns="50397"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8438403E-15B0-4A9D-B0A3-EF2AD16510EF}" type="slidenum">
              <a:rPr lang="en-US" smtClean="0"/>
              <a:pPr>
                <a:defRPr/>
              </a:pPr>
              <a:t>‹#›</a:t>
            </a:fld>
            <a:endParaRPr lang="en-US" altLang="zh-CN"/>
          </a:p>
        </p:txBody>
      </p:sp>
      <p:sp>
        <p:nvSpPr>
          <p:cNvPr id="8" name="Content Placeholder 7"/>
          <p:cNvSpPr>
            <a:spLocks noGrp="1"/>
          </p:cNvSpPr>
          <p:nvPr>
            <p:ph sz="quarter" idx="1"/>
          </p:nvPr>
        </p:nvSpPr>
        <p:spPr>
          <a:xfrm>
            <a:off x="504031" y="1343942"/>
            <a:ext cx="9072563" cy="5442966"/>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344083" y="3275859"/>
            <a:ext cx="7560469" cy="1175949"/>
          </a:xfrm>
        </p:spPr>
        <p:txBody>
          <a:bodyPr anchor="t" anchorCtr="0"/>
          <a:lstStyle>
            <a:lvl1pPr algn="r">
              <a:buNone/>
              <a:defRPr sz="35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428088" y="4703798"/>
            <a:ext cx="7476464" cy="1259946"/>
          </a:xfrm>
        </p:spPr>
        <p:txBody>
          <a:bodyPr anchor="t" anchorCtr="0"/>
          <a:lstStyle>
            <a:lvl1pPr marL="0" indent="0" algn="r">
              <a:buNone/>
              <a:defRPr sz="2200">
                <a:solidFill>
                  <a:schemeClr val="tx1">
                    <a:tint val="75000"/>
                  </a:schemeClr>
                </a:solidFill>
              </a:defRPr>
            </a:lvl1pPr>
            <a:lvl2pPr>
              <a:buNone/>
              <a:defRPr sz="2000">
                <a:solidFill>
                  <a:schemeClr val="tx1">
                    <a:tint val="75000"/>
                  </a:schemeClr>
                </a:solidFill>
              </a:defRPr>
            </a:lvl2pPr>
            <a:lvl3pPr>
              <a:buNone/>
              <a:defRPr sz="1800">
                <a:solidFill>
                  <a:schemeClr val="tx1">
                    <a:tint val="75000"/>
                  </a:schemeClr>
                </a:solidFill>
              </a:defRPr>
            </a:lvl3pPr>
            <a:lvl4pPr>
              <a:buNone/>
              <a:defRPr sz="1500">
                <a:solidFill>
                  <a:schemeClr val="tx1">
                    <a:tint val="75000"/>
                  </a:schemeClr>
                </a:solidFill>
              </a:defRPr>
            </a:lvl4pPr>
            <a:lvl5pPr>
              <a:buNone/>
              <a:defRPr sz="15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7056438" y="7005299"/>
            <a:ext cx="2520156" cy="403183"/>
          </a:xfrm>
        </p:spPr>
        <p:txBody>
          <a:bodyPr/>
          <a:lstStyle/>
          <a:p>
            <a:pPr>
              <a:defRPr/>
            </a:pPr>
            <a:endParaRPr lang="en-US" altLang="zh-CN"/>
          </a:p>
        </p:txBody>
      </p:sp>
      <p:sp>
        <p:nvSpPr>
          <p:cNvPr id="5" name="Footer Placeholder 4"/>
          <p:cNvSpPr>
            <a:spLocks noGrp="1"/>
          </p:cNvSpPr>
          <p:nvPr>
            <p:ph type="ftr" sz="quarter" idx="11"/>
          </p:nvPr>
        </p:nvSpPr>
        <p:spPr>
          <a:xfrm>
            <a:off x="3195558" y="7005299"/>
            <a:ext cx="3830638" cy="403183"/>
          </a:xfrm>
        </p:spPr>
        <p:txBody>
          <a:bodyPr/>
          <a:lstStyle/>
          <a:p>
            <a:pPr>
              <a:defRPr/>
            </a:pPr>
            <a:endParaRPr lang="en-US" altLang="zh-CN"/>
          </a:p>
        </p:txBody>
      </p:sp>
      <p:sp>
        <p:nvSpPr>
          <p:cNvPr id="6" name="Slide Number Placeholder 5"/>
          <p:cNvSpPr>
            <a:spLocks noGrp="1"/>
          </p:cNvSpPr>
          <p:nvPr>
            <p:ph type="sldNum" sz="quarter" idx="12"/>
          </p:nvPr>
        </p:nvSpPr>
        <p:spPr>
          <a:xfrm>
            <a:off x="1179433" y="7005299"/>
            <a:ext cx="1676744" cy="403183"/>
          </a:xfrm>
        </p:spPr>
        <p:txBody>
          <a:bodyPr/>
          <a:lstStyle/>
          <a:p>
            <a:pPr>
              <a:defRPr/>
            </a:pPr>
            <a:fld id="{3FA3A3F7-5B62-446E-B0AD-7DBA09E63EEC}" type="slidenum">
              <a:rPr lang="en-US" smtClean="0"/>
              <a:pPr>
                <a:defRPr/>
              </a:pPr>
              <a:t>‹#›</a:t>
            </a:fld>
            <a:endParaRPr lang="en-US" altLang="zh-CN"/>
          </a:p>
        </p:txBody>
      </p:sp>
      <p:sp>
        <p:nvSpPr>
          <p:cNvPr id="7" name="Rectangle 6"/>
          <p:cNvSpPr/>
          <p:nvPr/>
        </p:nvSpPr>
        <p:spPr>
          <a:xfrm>
            <a:off x="1008063" y="3107867"/>
            <a:ext cx="8064500" cy="1411139"/>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
        <p:nvSpPr>
          <p:cNvPr id="8" name="Rectangle 7"/>
          <p:cNvSpPr/>
          <p:nvPr/>
        </p:nvSpPr>
        <p:spPr>
          <a:xfrm>
            <a:off x="1008062" y="3107867"/>
            <a:ext cx="252016" cy="1411139"/>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4031" y="251989"/>
            <a:ext cx="9072563" cy="1007957"/>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89586124-B310-401E-894D-4205FD99165F}" type="slidenum">
              <a:rPr lang="en-US" smtClean="0"/>
              <a:pPr>
                <a:defRPr/>
              </a:pPr>
              <a:t>‹#›</a:t>
            </a:fld>
            <a:endParaRPr lang="en-US" altLang="zh-CN"/>
          </a:p>
        </p:txBody>
      </p:sp>
      <p:sp>
        <p:nvSpPr>
          <p:cNvPr id="9" name="Content Placeholder 8"/>
          <p:cNvSpPr>
            <a:spLocks noGrp="1"/>
          </p:cNvSpPr>
          <p:nvPr>
            <p:ph sz="quarter" idx="1"/>
          </p:nvPr>
        </p:nvSpPr>
        <p:spPr>
          <a:xfrm>
            <a:off x="504031" y="1343942"/>
            <a:ext cx="4455636" cy="5442966"/>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106677" y="1340582"/>
            <a:ext cx="4455636" cy="5442966"/>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251989"/>
            <a:ext cx="9072563" cy="1007957"/>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04031" y="1417439"/>
            <a:ext cx="4454027" cy="755968"/>
          </a:xfrm>
          <a:noFill/>
          <a:ln>
            <a:noFill/>
          </a:ln>
        </p:spPr>
        <p:txBody>
          <a:bodyPr lIns="100794" anchor="b" anchorCtr="0">
            <a:noAutofit/>
          </a:bodyPr>
          <a:lstStyle>
            <a:lvl1pPr marL="0" indent="0">
              <a:buNone/>
              <a:defRPr sz="2600" b="1">
                <a:solidFill>
                  <a:schemeClr val="accent2"/>
                </a:solidFill>
              </a:defRPr>
            </a:lvl1pPr>
            <a:lvl2pPr>
              <a:buNone/>
              <a:defRPr sz="2200" b="1"/>
            </a:lvl2pPr>
            <a:lvl3pPr>
              <a:buNone/>
              <a:defRPr sz="2000" b="1"/>
            </a:lvl3pPr>
            <a:lvl4pPr>
              <a:buNone/>
              <a:defRPr sz="1800" b="1"/>
            </a:lvl4pPr>
            <a:lvl5pPr>
              <a:buNone/>
              <a:defRPr sz="18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124318" y="1427938"/>
            <a:ext cx="4455776" cy="755968"/>
          </a:xfrm>
          <a:noFill/>
          <a:ln>
            <a:noFill/>
          </a:ln>
        </p:spPr>
        <p:txBody>
          <a:bodyPr lIns="100794" anchor="b" anchorCtr="0"/>
          <a:lstStyle>
            <a:lvl1pPr marL="0" indent="0">
              <a:buNone/>
              <a:defRPr sz="2600" b="1">
                <a:solidFill>
                  <a:schemeClr val="accent2"/>
                </a:solidFill>
              </a:defRPr>
            </a:lvl1pPr>
            <a:lvl2pPr>
              <a:buNone/>
              <a:defRPr sz="2200" b="1"/>
            </a:lvl2pPr>
            <a:lvl3pPr>
              <a:buNone/>
              <a:defRPr sz="2000" b="1"/>
            </a:lvl3pPr>
            <a:lvl4pPr>
              <a:buNone/>
              <a:defRPr sz="1800" b="1"/>
            </a:lvl4pPr>
            <a:lvl5pPr>
              <a:buNone/>
              <a:defRPr sz="18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57AE1B68-62E1-4B78-A006-66F7289A64C8}" type="slidenum">
              <a:rPr lang="en-US" smtClean="0"/>
              <a:pPr>
                <a:defRPr/>
              </a:pPr>
              <a:t>‹#›</a:t>
            </a:fld>
            <a:endParaRPr lang="en-US" altLang="zh-CN"/>
          </a:p>
        </p:txBody>
      </p:sp>
      <p:sp>
        <p:nvSpPr>
          <p:cNvPr id="11" name="Content Placeholder 10"/>
          <p:cNvSpPr>
            <a:spLocks noGrp="1"/>
          </p:cNvSpPr>
          <p:nvPr>
            <p:ph sz="quarter" idx="2"/>
          </p:nvPr>
        </p:nvSpPr>
        <p:spPr>
          <a:xfrm>
            <a:off x="504031" y="2351899"/>
            <a:ext cx="4452276" cy="4451809"/>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124318" y="2351899"/>
            <a:ext cx="4452276" cy="4451809"/>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4031" y="251989"/>
            <a:ext cx="9072563" cy="1007957"/>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240AF13C-A06C-4D38-BEEC-2BA82114B6CD}" type="slidenum">
              <a:rPr lang="en-US" smtClean="0"/>
              <a:pPr>
                <a:defRPr/>
              </a:pPr>
              <a:t>‹#›</a:t>
            </a:fld>
            <a:endParaRPr lang="en-US" altLang="zh-CN"/>
          </a:p>
        </p:txBody>
      </p:sp>
      <p:sp>
        <p:nvSpPr>
          <p:cNvPr id="6" name="Isosceles Triangle 5"/>
          <p:cNvSpPr>
            <a:spLocks noChangeAspect="1"/>
          </p:cNvSpPr>
          <p:nvPr/>
        </p:nvSpPr>
        <p:spPr>
          <a:xfrm rot="5400000">
            <a:off x="462040" y="7129186"/>
            <a:ext cx="210376" cy="132638"/>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305D8D3D-A501-406F-8943-0A356B75DB51}" type="slidenum">
              <a:rPr lang="en-US" smtClean="0"/>
              <a:pPr>
                <a:defRPr/>
              </a:pPr>
              <a:t>‹#›</a:t>
            </a:fld>
            <a:endParaRPr lang="en-US" altLang="zh-CN"/>
          </a:p>
        </p:txBody>
      </p:sp>
      <p:sp>
        <p:nvSpPr>
          <p:cNvPr id="5" name="Straight Connector 4"/>
          <p:cNvSpPr>
            <a:spLocks noChangeShapeType="1"/>
          </p:cNvSpPr>
          <p:nvPr/>
        </p:nvSpPr>
        <p:spPr bwMode="auto">
          <a:xfrm>
            <a:off x="504031" y="7003199"/>
            <a:ext cx="9072563"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00794" tIns="50397" rIns="100794" bIns="50397" anchor="t" compatLnSpc="1"/>
          <a:lstStyle/>
          <a:p>
            <a:endParaRPr kumimoji="0" lang="en-US"/>
          </a:p>
        </p:txBody>
      </p:sp>
      <p:sp>
        <p:nvSpPr>
          <p:cNvPr id="6" name="Isosceles Triangle 5"/>
          <p:cNvSpPr>
            <a:spLocks noChangeAspect="1"/>
          </p:cNvSpPr>
          <p:nvPr/>
        </p:nvSpPr>
        <p:spPr>
          <a:xfrm rot="5400000">
            <a:off x="462040" y="7129186"/>
            <a:ext cx="210376" cy="132638"/>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72432" y="335986"/>
            <a:ext cx="2772172" cy="923960"/>
          </a:xfrm>
        </p:spPr>
        <p:txBody>
          <a:bodyPr anchor="b" anchorCtr="0">
            <a:noAutofit/>
          </a:bodyPr>
          <a:lstStyle>
            <a:lvl1pPr algn="l">
              <a:buNone/>
              <a:defRPr sz="22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972432" y="1343943"/>
            <a:ext cx="2772172" cy="5339021"/>
          </a:xfrm>
        </p:spPr>
        <p:txBody>
          <a:bodyPr/>
          <a:lstStyle>
            <a:lvl1pPr marL="0" indent="0">
              <a:lnSpc>
                <a:spcPts val="2425"/>
              </a:lnSpc>
              <a:spcAft>
                <a:spcPts val="1102"/>
              </a:spcAft>
              <a:buNone/>
              <a:defRPr sz="1800">
                <a:solidFill>
                  <a:schemeClr val="tx2"/>
                </a:solidFill>
              </a:defRPr>
            </a:lvl1pPr>
            <a:lvl2pPr>
              <a:buNone/>
              <a:defRPr sz="1300"/>
            </a:lvl2pPr>
            <a:lvl3pPr>
              <a:buNone/>
              <a:defRPr sz="1100"/>
            </a:lvl3pPr>
            <a:lvl4pPr>
              <a:buNone/>
              <a:defRPr sz="1000"/>
            </a:lvl4pPr>
            <a:lvl5pPr>
              <a:buNone/>
              <a:defRPr sz="10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1140111-5B9C-4D70-9F38-4C3A8162052F}" type="slidenum">
              <a:rPr lang="en-US" smtClean="0"/>
              <a:pPr>
                <a:defRPr/>
              </a:pPr>
              <a:t>‹#›</a:t>
            </a:fld>
            <a:endParaRPr lang="en-US" altLang="zh-CN"/>
          </a:p>
        </p:txBody>
      </p:sp>
      <p:sp>
        <p:nvSpPr>
          <p:cNvPr id="8" name="Straight Connector 7"/>
          <p:cNvSpPr>
            <a:spLocks noChangeShapeType="1"/>
          </p:cNvSpPr>
          <p:nvPr/>
        </p:nvSpPr>
        <p:spPr bwMode="auto">
          <a:xfrm>
            <a:off x="504031" y="7003199"/>
            <a:ext cx="9072563"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00794" tIns="50397" rIns="100794" bIns="50397" anchor="t" compatLnSpc="1"/>
          <a:lstStyle/>
          <a:p>
            <a:endParaRPr kumimoji="0" lang="en-US"/>
          </a:p>
        </p:txBody>
      </p:sp>
      <p:sp>
        <p:nvSpPr>
          <p:cNvPr id="10" name="Straight Connector 9"/>
          <p:cNvSpPr>
            <a:spLocks noChangeShapeType="1"/>
          </p:cNvSpPr>
          <p:nvPr/>
        </p:nvSpPr>
        <p:spPr bwMode="auto">
          <a:xfrm rot="5400000">
            <a:off x="3484741" y="3664342"/>
            <a:ext cx="6652514"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00794" tIns="50397" rIns="100794" bIns="50397" anchor="t" compatLnSpc="1"/>
          <a:lstStyle/>
          <a:p>
            <a:endParaRPr kumimoji="0" lang="en-US" dirty="0"/>
          </a:p>
        </p:txBody>
      </p:sp>
      <p:sp>
        <p:nvSpPr>
          <p:cNvPr id="9" name="Isosceles Triangle 8"/>
          <p:cNvSpPr>
            <a:spLocks noChangeAspect="1"/>
          </p:cNvSpPr>
          <p:nvPr/>
        </p:nvSpPr>
        <p:spPr>
          <a:xfrm rot="5400000">
            <a:off x="462040" y="7129186"/>
            <a:ext cx="210376" cy="132638"/>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
        <p:nvSpPr>
          <p:cNvPr id="12" name="Content Placeholder 11"/>
          <p:cNvSpPr>
            <a:spLocks noGrp="1"/>
          </p:cNvSpPr>
          <p:nvPr>
            <p:ph sz="quarter" idx="1"/>
          </p:nvPr>
        </p:nvSpPr>
        <p:spPr>
          <a:xfrm>
            <a:off x="336021" y="335986"/>
            <a:ext cx="6300391" cy="6299729"/>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4031" y="552101"/>
            <a:ext cx="9072563" cy="743719"/>
          </a:xfrm>
          <a:ln>
            <a:solidFill>
              <a:schemeClr val="accent1"/>
            </a:solidFill>
          </a:ln>
        </p:spPr>
        <p:txBody>
          <a:bodyPr lIns="302383" anchor="ctr"/>
          <a:lstStyle>
            <a:lvl1pPr algn="r">
              <a:buNone/>
              <a:defRPr sz="22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504031" y="2099910"/>
            <a:ext cx="9072563" cy="4707158"/>
          </a:xfrm>
          <a:solidFill>
            <a:schemeClr val="tx1">
              <a:shade val="50000"/>
            </a:schemeClr>
          </a:solidFill>
          <a:ln>
            <a:noFill/>
          </a:ln>
          <a:effectLst/>
        </p:spPr>
        <p:txBody>
          <a:bodyPr/>
          <a:lstStyle>
            <a:lvl1pPr marL="0" indent="0">
              <a:spcBef>
                <a:spcPts val="661"/>
              </a:spcBef>
              <a:buNone/>
              <a:defRPr sz="35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04031" y="1343942"/>
            <a:ext cx="9072563" cy="587975"/>
          </a:xfrm>
        </p:spPr>
        <p:txBody>
          <a:bodyPr anchor="ctr" anchorCtr="0"/>
          <a:lstStyle>
            <a:lvl1pPr marL="0" indent="0" algn="l">
              <a:buFontTx/>
              <a:buNone/>
              <a:defRPr sz="1500"/>
            </a:lvl1pPr>
            <a:lvl2pPr>
              <a:defRPr sz="1300"/>
            </a:lvl2pPr>
            <a:lvl3pPr>
              <a:defRPr sz="1100"/>
            </a:lvl3pPr>
            <a:lvl4pPr>
              <a:defRPr sz="1000"/>
            </a:lvl4pPr>
            <a:lvl5pPr>
              <a:defRPr sz="10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BB1CCE31-7915-413A-A701-17A910643CC0}" type="slidenum">
              <a:rPr lang="en-US" smtClean="0"/>
              <a:pPr>
                <a:defRPr/>
              </a:pPr>
              <a:t>‹#›</a:t>
            </a:fld>
            <a:endParaRPr lang="en-US" altLang="zh-CN"/>
          </a:p>
        </p:txBody>
      </p:sp>
      <p:sp>
        <p:nvSpPr>
          <p:cNvPr id="8" name="Straight Connector 7"/>
          <p:cNvSpPr>
            <a:spLocks noChangeShapeType="1"/>
          </p:cNvSpPr>
          <p:nvPr/>
        </p:nvSpPr>
        <p:spPr bwMode="auto">
          <a:xfrm>
            <a:off x="504031" y="7003199"/>
            <a:ext cx="9072563"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00794" tIns="50397" rIns="100794" bIns="50397" anchor="t" compatLnSpc="1"/>
          <a:lstStyle/>
          <a:p>
            <a:endParaRPr kumimoji="0" lang="en-US"/>
          </a:p>
        </p:txBody>
      </p:sp>
      <p:sp>
        <p:nvSpPr>
          <p:cNvPr id="9" name="Isosceles Triangle 8"/>
          <p:cNvSpPr>
            <a:spLocks noChangeAspect="1"/>
          </p:cNvSpPr>
          <p:nvPr/>
        </p:nvSpPr>
        <p:spPr>
          <a:xfrm rot="5400000">
            <a:off x="462040" y="7129186"/>
            <a:ext cx="210376" cy="132638"/>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
        <p:nvSpPr>
          <p:cNvPr id="10" name="Rectangle 9"/>
          <p:cNvSpPr/>
          <p:nvPr/>
        </p:nvSpPr>
        <p:spPr>
          <a:xfrm>
            <a:off x="504031" y="552101"/>
            <a:ext cx="201613" cy="755968"/>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504031" y="167993"/>
            <a:ext cx="9072563" cy="1091953"/>
          </a:xfrm>
          <a:prstGeom prst="rect">
            <a:avLst/>
          </a:prstGeom>
        </p:spPr>
        <p:txBody>
          <a:bodyPr vert="horz" lIns="100794" tIns="50397" rIns="100794" bIns="50397"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504031" y="1343942"/>
            <a:ext cx="9072563" cy="5412727"/>
          </a:xfrm>
          <a:prstGeom prst="rect">
            <a:avLst/>
          </a:prstGeom>
        </p:spPr>
        <p:txBody>
          <a:bodyPr vert="horz" lIns="100794" tIns="50397" rIns="100794" bIns="50397">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7056438" y="7006699"/>
            <a:ext cx="2523516" cy="403183"/>
          </a:xfrm>
          <a:prstGeom prst="rect">
            <a:avLst/>
          </a:prstGeom>
        </p:spPr>
        <p:txBody>
          <a:bodyPr vert="horz" lIns="100794" tIns="50397" rIns="100794" bIns="50397"/>
          <a:lstStyle>
            <a:lvl1pPr algn="l" eaLnBrk="1" latinLnBrk="0" hangingPunct="1">
              <a:defRPr kumimoji="0" sz="1500">
                <a:solidFill>
                  <a:schemeClr val="tx2"/>
                </a:solidFill>
              </a:defRPr>
            </a:lvl1pPr>
          </a:lstStyle>
          <a:p>
            <a:pPr>
              <a:defRPr/>
            </a:pPr>
            <a:endParaRPr lang="en-US" altLang="zh-CN"/>
          </a:p>
        </p:txBody>
      </p:sp>
      <p:sp>
        <p:nvSpPr>
          <p:cNvPr id="3" name="Footer Placeholder 2"/>
          <p:cNvSpPr>
            <a:spLocks noGrp="1"/>
          </p:cNvSpPr>
          <p:nvPr>
            <p:ph type="ftr" sz="quarter" idx="3"/>
          </p:nvPr>
        </p:nvSpPr>
        <p:spPr>
          <a:xfrm>
            <a:off x="3195558" y="7006699"/>
            <a:ext cx="3864240" cy="403183"/>
          </a:xfrm>
          <a:prstGeom prst="rect">
            <a:avLst/>
          </a:prstGeom>
        </p:spPr>
        <p:txBody>
          <a:bodyPr vert="horz" lIns="100794" tIns="50397" rIns="100794" bIns="50397"/>
          <a:lstStyle>
            <a:lvl1pPr algn="r" eaLnBrk="1" latinLnBrk="0" hangingPunct="1">
              <a:defRPr kumimoji="0" sz="1500">
                <a:solidFill>
                  <a:schemeClr val="tx2"/>
                </a:solidFill>
              </a:defRPr>
            </a:lvl1pPr>
          </a:lstStyle>
          <a:p>
            <a:pPr>
              <a:defRPr/>
            </a:pPr>
            <a:endParaRPr lang="en-US" altLang="zh-CN"/>
          </a:p>
        </p:txBody>
      </p:sp>
      <p:sp>
        <p:nvSpPr>
          <p:cNvPr id="23" name="Slide Number Placeholder 22"/>
          <p:cNvSpPr>
            <a:spLocks noGrp="1"/>
          </p:cNvSpPr>
          <p:nvPr>
            <p:ph type="sldNum" sz="quarter" idx="4"/>
          </p:nvPr>
        </p:nvSpPr>
        <p:spPr>
          <a:xfrm>
            <a:off x="675402" y="7006699"/>
            <a:ext cx="2184135" cy="403183"/>
          </a:xfrm>
          <a:prstGeom prst="rect">
            <a:avLst/>
          </a:prstGeom>
        </p:spPr>
        <p:txBody>
          <a:bodyPr vert="horz" lIns="100794" tIns="50397" rIns="100794" bIns="50397"/>
          <a:lstStyle>
            <a:lvl1pPr algn="l" eaLnBrk="1" latinLnBrk="0" hangingPunct="1">
              <a:defRPr kumimoji="0" sz="1500">
                <a:solidFill>
                  <a:schemeClr val="tx2"/>
                </a:solidFill>
              </a:defRPr>
            </a:lvl1pPr>
          </a:lstStyle>
          <a:p>
            <a:pPr>
              <a:defRPr/>
            </a:pPr>
            <a:fld id="{EB50641D-28D9-4B90-BEBB-D651F4B31978}" type="slidenum">
              <a:rPr lang="en-US" smtClean="0"/>
              <a:pPr>
                <a:defRPr/>
              </a:pPr>
              <a:t>‹#›</a:t>
            </a:fld>
            <a:endParaRPr lang="en-US" altLang="zh-CN"/>
          </a:p>
        </p:txBody>
      </p:sp>
      <p:sp>
        <p:nvSpPr>
          <p:cNvPr id="28" name="Straight Connector 27"/>
          <p:cNvSpPr>
            <a:spLocks noChangeShapeType="1"/>
          </p:cNvSpPr>
          <p:nvPr/>
        </p:nvSpPr>
        <p:spPr bwMode="auto">
          <a:xfrm>
            <a:off x="504031" y="7003199"/>
            <a:ext cx="9072563"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00794" tIns="50397" rIns="100794" bIns="50397" anchor="t" compatLnSpc="1"/>
          <a:lstStyle/>
          <a:p>
            <a:endParaRPr kumimoji="0" lang="en-US"/>
          </a:p>
        </p:txBody>
      </p:sp>
      <p:sp>
        <p:nvSpPr>
          <p:cNvPr id="29" name="Straight Connector 28"/>
          <p:cNvSpPr>
            <a:spLocks noChangeShapeType="1"/>
          </p:cNvSpPr>
          <p:nvPr/>
        </p:nvSpPr>
        <p:spPr bwMode="auto">
          <a:xfrm>
            <a:off x="504031" y="1259946"/>
            <a:ext cx="9072563"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00794" tIns="50397" rIns="100794" bIns="50397" anchor="t" compatLnSpc="1"/>
          <a:lstStyle/>
          <a:p>
            <a:endParaRPr kumimoji="0" lang="en-US"/>
          </a:p>
        </p:txBody>
      </p:sp>
      <p:sp>
        <p:nvSpPr>
          <p:cNvPr id="10" name="Isosceles Triangle 9"/>
          <p:cNvSpPr>
            <a:spLocks noChangeAspect="1"/>
          </p:cNvSpPr>
          <p:nvPr/>
        </p:nvSpPr>
        <p:spPr>
          <a:xfrm rot="5400000">
            <a:off x="462040" y="7129186"/>
            <a:ext cx="210376" cy="132638"/>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hdr="0" ftr="0" dt="0"/>
  <p:txStyles>
    <p:titleStyle>
      <a:lvl1pPr algn="l" rtl="0" eaLnBrk="1" latinLnBrk="0" hangingPunct="1">
        <a:spcBef>
          <a:spcPct val="0"/>
        </a:spcBef>
        <a:buNone/>
        <a:defRPr kumimoji="0" sz="3500" kern="1200">
          <a:solidFill>
            <a:schemeClr val="tx2"/>
          </a:solidFill>
          <a:latin typeface="+mj-lt"/>
          <a:ea typeface="+mj-ea"/>
          <a:cs typeface="+mj-cs"/>
        </a:defRPr>
      </a:lvl1pPr>
    </p:titleStyle>
    <p:bodyStyle>
      <a:lvl1pPr marL="302383" indent="-302383" algn="l" rtl="0" eaLnBrk="1" latinLnBrk="0" hangingPunct="1">
        <a:spcBef>
          <a:spcPts val="661"/>
        </a:spcBef>
        <a:buClr>
          <a:schemeClr val="accent1"/>
        </a:buClr>
        <a:buSzPct val="76000"/>
        <a:buFont typeface="Wingdings 3"/>
        <a:buChar char=""/>
        <a:defRPr kumimoji="0" sz="2900" kern="1200">
          <a:solidFill>
            <a:schemeClr val="tx1"/>
          </a:solidFill>
          <a:latin typeface="+mn-lt"/>
          <a:ea typeface="+mn-ea"/>
          <a:cs typeface="+mn-cs"/>
        </a:defRPr>
      </a:lvl1pPr>
      <a:lvl2pPr marL="604766" indent="-302383" algn="l" rtl="0" eaLnBrk="1" latinLnBrk="0" hangingPunct="1">
        <a:spcBef>
          <a:spcPts val="551"/>
        </a:spcBef>
        <a:buClr>
          <a:schemeClr val="accent2"/>
        </a:buClr>
        <a:buSzPct val="76000"/>
        <a:buFont typeface="Wingdings 3"/>
        <a:buChar char=""/>
        <a:defRPr kumimoji="0" sz="2500" kern="1200">
          <a:solidFill>
            <a:schemeClr val="tx2"/>
          </a:solidFill>
          <a:latin typeface="+mn-lt"/>
          <a:ea typeface="+mn-ea"/>
          <a:cs typeface="+mn-cs"/>
        </a:defRPr>
      </a:lvl2pPr>
      <a:lvl3pPr marL="907149" indent="-251986" algn="l" rtl="0" eaLnBrk="1" latinLnBrk="0" hangingPunct="1">
        <a:spcBef>
          <a:spcPts val="551"/>
        </a:spcBef>
        <a:buClr>
          <a:schemeClr val="bg1">
            <a:shade val="50000"/>
          </a:schemeClr>
        </a:buClr>
        <a:buSzPct val="76000"/>
        <a:buFont typeface="Wingdings 3"/>
        <a:buChar char=""/>
        <a:defRPr kumimoji="0" sz="2200" kern="1200">
          <a:solidFill>
            <a:schemeClr val="tx1"/>
          </a:solidFill>
          <a:latin typeface="+mn-lt"/>
          <a:ea typeface="+mn-ea"/>
          <a:cs typeface="+mn-cs"/>
        </a:defRPr>
      </a:lvl3pPr>
      <a:lvl4pPr marL="1209532" indent="-251986" algn="l" rtl="0" eaLnBrk="1" latinLnBrk="0" hangingPunct="1">
        <a:spcBef>
          <a:spcPts val="441"/>
        </a:spcBef>
        <a:buClr>
          <a:schemeClr val="accent2">
            <a:shade val="75000"/>
          </a:schemeClr>
        </a:buClr>
        <a:buSzPct val="70000"/>
        <a:buFont typeface="Wingdings"/>
        <a:buChar char=""/>
        <a:defRPr kumimoji="0" sz="2000" kern="1200">
          <a:solidFill>
            <a:schemeClr val="tx1"/>
          </a:solidFill>
          <a:latin typeface="+mn-lt"/>
          <a:ea typeface="+mn-ea"/>
          <a:cs typeface="+mn-cs"/>
        </a:defRPr>
      </a:lvl4pPr>
      <a:lvl5pPr marL="1511915" indent="-251986" algn="l" rtl="0" eaLnBrk="1" latinLnBrk="0" hangingPunct="1">
        <a:spcBef>
          <a:spcPts val="331"/>
        </a:spcBef>
        <a:buClr>
          <a:schemeClr val="accent2"/>
        </a:buClr>
        <a:buSzPct val="70000"/>
        <a:buFont typeface="Wingdings"/>
        <a:buChar char=""/>
        <a:defRPr kumimoji="0" sz="1800" kern="1200">
          <a:solidFill>
            <a:schemeClr val="tx1"/>
          </a:solidFill>
          <a:latin typeface="+mn-lt"/>
          <a:ea typeface="+mn-ea"/>
          <a:cs typeface="+mn-cs"/>
        </a:defRPr>
      </a:lvl5pPr>
      <a:lvl6pPr marL="1814298" indent="-201589" algn="l" rtl="0" eaLnBrk="1" latinLnBrk="0" hangingPunct="1">
        <a:spcBef>
          <a:spcPts val="331"/>
        </a:spcBef>
        <a:buClr>
          <a:srgbClr val="9FB8CD">
            <a:shade val="75000"/>
          </a:srgbClr>
        </a:buClr>
        <a:buSzPct val="75000"/>
        <a:buFont typeface="Wingdings 3"/>
        <a:buChar char=""/>
        <a:defRPr kumimoji="0" lang="en-US" sz="1800" kern="1200" smtClean="0">
          <a:solidFill>
            <a:schemeClr val="tx1"/>
          </a:solidFill>
          <a:latin typeface="+mn-lt"/>
          <a:ea typeface="+mn-ea"/>
          <a:cs typeface="+mn-cs"/>
        </a:defRPr>
      </a:lvl6pPr>
      <a:lvl7pPr marL="2015886" indent="-201589" algn="l" rtl="0" eaLnBrk="1" latinLnBrk="0" hangingPunct="1">
        <a:spcBef>
          <a:spcPts val="331"/>
        </a:spcBef>
        <a:buClr>
          <a:srgbClr val="727CA3">
            <a:shade val="75000"/>
          </a:srgbClr>
        </a:buClr>
        <a:buSzPct val="75000"/>
        <a:buFont typeface="Wingdings 3"/>
        <a:buChar char=""/>
        <a:defRPr kumimoji="0" lang="en-US" sz="1500" kern="1200" smtClean="0">
          <a:solidFill>
            <a:schemeClr val="tx1"/>
          </a:solidFill>
          <a:latin typeface="+mn-lt"/>
          <a:ea typeface="+mn-ea"/>
          <a:cs typeface="+mn-cs"/>
        </a:defRPr>
      </a:lvl7pPr>
      <a:lvl8pPr marL="2217475" indent="-201589" algn="l" rtl="0" eaLnBrk="1" latinLnBrk="0" hangingPunct="1">
        <a:spcBef>
          <a:spcPts val="331"/>
        </a:spcBef>
        <a:buClr>
          <a:prstClr val="white">
            <a:shade val="50000"/>
          </a:prstClr>
        </a:buClr>
        <a:buSzPct val="75000"/>
        <a:buFont typeface="Wingdings 3"/>
        <a:buChar char=""/>
        <a:defRPr kumimoji="0" lang="en-US" sz="1500" kern="1200" smtClean="0">
          <a:solidFill>
            <a:schemeClr val="tx1"/>
          </a:solidFill>
          <a:latin typeface="+mn-lt"/>
          <a:ea typeface="+mn-ea"/>
          <a:cs typeface="+mn-cs"/>
        </a:defRPr>
      </a:lvl8pPr>
      <a:lvl9pPr marL="2419063" indent="-201589" algn="l" rtl="0" eaLnBrk="1" latinLnBrk="0" hangingPunct="1">
        <a:spcBef>
          <a:spcPts val="331"/>
        </a:spcBef>
        <a:buClr>
          <a:srgbClr val="9FB8CD"/>
        </a:buClr>
        <a:buSzPct val="75000"/>
        <a:buFont typeface="Wingdings 3"/>
        <a:buChar char=""/>
        <a:defRPr kumimoji="0" lang="en-US" sz="13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03972" algn="l" rtl="0" eaLnBrk="1" latinLnBrk="0" hangingPunct="1">
        <a:defRPr kumimoji="0" kern="1200">
          <a:solidFill>
            <a:schemeClr val="tx1"/>
          </a:solidFill>
          <a:latin typeface="+mn-lt"/>
          <a:ea typeface="+mn-ea"/>
          <a:cs typeface="+mn-cs"/>
        </a:defRPr>
      </a:lvl2pPr>
      <a:lvl3pPr marL="1007943" algn="l" rtl="0" eaLnBrk="1" latinLnBrk="0" hangingPunct="1">
        <a:defRPr kumimoji="0" kern="1200">
          <a:solidFill>
            <a:schemeClr val="tx1"/>
          </a:solidFill>
          <a:latin typeface="+mn-lt"/>
          <a:ea typeface="+mn-ea"/>
          <a:cs typeface="+mn-cs"/>
        </a:defRPr>
      </a:lvl3pPr>
      <a:lvl4pPr marL="1511915" algn="l" rtl="0" eaLnBrk="1" latinLnBrk="0" hangingPunct="1">
        <a:defRPr kumimoji="0" kern="1200">
          <a:solidFill>
            <a:schemeClr val="tx1"/>
          </a:solidFill>
          <a:latin typeface="+mn-lt"/>
          <a:ea typeface="+mn-ea"/>
          <a:cs typeface="+mn-cs"/>
        </a:defRPr>
      </a:lvl4pPr>
      <a:lvl5pPr marL="2015886" algn="l" rtl="0" eaLnBrk="1" latinLnBrk="0" hangingPunct="1">
        <a:defRPr kumimoji="0" kern="1200">
          <a:solidFill>
            <a:schemeClr val="tx1"/>
          </a:solidFill>
          <a:latin typeface="+mn-lt"/>
          <a:ea typeface="+mn-ea"/>
          <a:cs typeface="+mn-cs"/>
        </a:defRPr>
      </a:lvl5pPr>
      <a:lvl6pPr marL="2519858" algn="l" rtl="0" eaLnBrk="1" latinLnBrk="0" hangingPunct="1">
        <a:defRPr kumimoji="0" kern="1200">
          <a:solidFill>
            <a:schemeClr val="tx1"/>
          </a:solidFill>
          <a:latin typeface="+mn-lt"/>
          <a:ea typeface="+mn-ea"/>
          <a:cs typeface="+mn-cs"/>
        </a:defRPr>
      </a:lvl6pPr>
      <a:lvl7pPr marL="3023829" algn="l" rtl="0" eaLnBrk="1" latinLnBrk="0" hangingPunct="1">
        <a:defRPr kumimoji="0" kern="1200">
          <a:solidFill>
            <a:schemeClr val="tx1"/>
          </a:solidFill>
          <a:latin typeface="+mn-lt"/>
          <a:ea typeface="+mn-ea"/>
          <a:cs typeface="+mn-cs"/>
        </a:defRPr>
      </a:lvl7pPr>
      <a:lvl8pPr marL="3527801" algn="l" rtl="0" eaLnBrk="1" latinLnBrk="0" hangingPunct="1">
        <a:defRPr kumimoji="0" kern="1200">
          <a:solidFill>
            <a:schemeClr val="tx1"/>
          </a:solidFill>
          <a:latin typeface="+mn-lt"/>
          <a:ea typeface="+mn-ea"/>
          <a:cs typeface="+mn-cs"/>
        </a:defRPr>
      </a:lvl8pPr>
      <a:lvl9pPr marL="403177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en.wikipedia.org/wiki/Causality" TargetMode="External"/><Relationship Id="rId4" Type="http://schemas.openxmlformats.org/officeDocument/2006/relationships/hyperlink" Target="https://en.wikipedia.org/wiki/Signal_chain_(signal_processing_chai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Sanghyuk.Lee@xjtlu.edu.cn"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e2e.ti.com/members/369798"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503236" y="755501"/>
            <a:ext cx="9070975" cy="603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224" rIns="0" bIns="0" anchor="ctr"/>
          <a:lstStyle>
            <a:lvl1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3200">
                <a:solidFill>
                  <a:schemeClr val="tx1"/>
                </a:solidFill>
                <a:latin typeface="Times New Roman" pitchFamily="18" charset="0"/>
                <a:ea typeface="宋体" pitchFamily="2" charset="-122"/>
              </a:defRPr>
            </a:lvl1pPr>
            <a:lvl2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800">
                <a:solidFill>
                  <a:schemeClr val="tx1"/>
                </a:solidFill>
                <a:latin typeface="Times New Roman" pitchFamily="18" charset="0"/>
                <a:ea typeface="宋体" pitchFamily="2" charset="-122"/>
              </a:defRPr>
            </a:lvl2pPr>
            <a:lvl3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400">
                <a:solidFill>
                  <a:schemeClr val="tx1"/>
                </a:solidFill>
                <a:latin typeface="Times New Roman" pitchFamily="18" charset="0"/>
                <a:ea typeface="宋体" pitchFamily="2" charset="-122"/>
              </a:defRPr>
            </a:lvl3pPr>
            <a:lvl4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4pPr>
            <a:lvl5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9pPr>
          </a:lstStyle>
          <a:p>
            <a:pPr algn="ctr" eaLnBrk="1">
              <a:spcBef>
                <a:spcPct val="0"/>
              </a:spcBef>
              <a:buSzTx/>
            </a:pPr>
            <a:endParaRPr lang="en-US" altLang="zh-CN" dirty="0">
              <a:solidFill>
                <a:srgbClr val="000000"/>
              </a:solidFill>
              <a:ea typeface="微软雅黑" pitchFamily="34" charset="-122"/>
              <a:cs typeface="Times New Roman" panose="02020603050405020304" pitchFamily="18" charset="0"/>
            </a:endParaRPr>
          </a:p>
          <a:p>
            <a:pPr algn="ctr" eaLnBrk="1">
              <a:spcBef>
                <a:spcPct val="0"/>
              </a:spcBef>
              <a:buSzTx/>
            </a:pPr>
            <a:endParaRPr lang="en-US" altLang="zh-CN" dirty="0">
              <a:solidFill>
                <a:srgbClr val="000000"/>
              </a:solidFill>
              <a:ea typeface="微软雅黑" pitchFamily="34" charset="-122"/>
              <a:cs typeface="Times New Roman" panose="02020603050405020304" pitchFamily="18" charset="0"/>
            </a:endParaRPr>
          </a:p>
          <a:p>
            <a:pPr algn="ctr" eaLnBrk="1">
              <a:spcBef>
                <a:spcPct val="0"/>
              </a:spcBef>
              <a:buSzTx/>
            </a:pPr>
            <a:r>
              <a:rPr lang="en-US" altLang="zh-CN" dirty="0">
                <a:solidFill>
                  <a:srgbClr val="000000"/>
                </a:solidFill>
                <a:ea typeface="微软雅黑" pitchFamily="34" charset="-122"/>
                <a:cs typeface="Times New Roman" panose="02020603050405020304" pitchFamily="18" charset="0"/>
              </a:rPr>
              <a:t>EEE211 - Electronic Circuits and Systems</a:t>
            </a:r>
          </a:p>
          <a:p>
            <a:pPr algn="ctr" eaLnBrk="1">
              <a:spcBef>
                <a:spcPct val="0"/>
              </a:spcBef>
              <a:buSzTx/>
            </a:pPr>
            <a:endParaRPr lang="en-US" altLang="zh-CN" dirty="0">
              <a:solidFill>
                <a:srgbClr val="000000"/>
              </a:solidFill>
              <a:ea typeface="微软雅黑" pitchFamily="34" charset="-122"/>
              <a:cs typeface="Times New Roman" panose="02020603050405020304" pitchFamily="18" charset="0"/>
            </a:endParaRPr>
          </a:p>
          <a:p>
            <a:pPr algn="ctr" eaLnBrk="1">
              <a:spcBef>
                <a:spcPct val="0"/>
              </a:spcBef>
              <a:buSzTx/>
            </a:pPr>
            <a:endParaRPr lang="en-US" altLang="zh-CN" sz="4400" dirty="0">
              <a:solidFill>
                <a:srgbClr val="000000"/>
              </a:solidFill>
              <a:ea typeface="微软雅黑" pitchFamily="34" charset="-122"/>
              <a:cs typeface="Times New Roman" panose="02020603050405020304" pitchFamily="18" charset="0"/>
            </a:endParaRPr>
          </a:p>
          <a:p>
            <a:pPr algn="ctr" eaLnBrk="1">
              <a:spcBef>
                <a:spcPct val="0"/>
              </a:spcBef>
              <a:buSzTx/>
            </a:pPr>
            <a:r>
              <a:rPr lang="en-US" altLang="zh-CN" sz="4400" b="1" dirty="0" smtClean="0">
                <a:solidFill>
                  <a:srgbClr val="000000"/>
                </a:solidFill>
                <a:ea typeface="微软雅黑" pitchFamily="34" charset="-122"/>
                <a:cs typeface="Times New Roman" panose="02020603050405020304" pitchFamily="18" charset="0"/>
              </a:rPr>
              <a:t>Specification &amp; Statistics</a:t>
            </a:r>
            <a:endParaRPr lang="en-US" altLang="zh-CN" sz="4400" b="1" dirty="0">
              <a:solidFill>
                <a:srgbClr val="000000"/>
              </a:solidFill>
              <a:ea typeface="微软雅黑" pitchFamily="34" charset="-122"/>
              <a:cs typeface="Times New Roman" panose="02020603050405020304" pitchFamily="18" charset="0"/>
            </a:endParaRPr>
          </a:p>
          <a:p>
            <a:pPr algn="ctr" eaLnBrk="1">
              <a:spcBef>
                <a:spcPct val="0"/>
              </a:spcBef>
              <a:buSzTx/>
            </a:pPr>
            <a:endParaRPr lang="en-US" altLang="zh-CN" dirty="0">
              <a:solidFill>
                <a:srgbClr val="000000"/>
              </a:solidFill>
              <a:ea typeface="微软雅黑" pitchFamily="34" charset="-122"/>
              <a:cs typeface="Times New Roman" panose="02020603050405020304" pitchFamily="18" charset="0"/>
            </a:endParaRPr>
          </a:p>
          <a:p>
            <a:pPr algn="ctr" eaLnBrk="1">
              <a:spcBef>
                <a:spcPct val="0"/>
              </a:spcBef>
              <a:buSzTx/>
            </a:pPr>
            <a:endParaRPr lang="en-US" altLang="zh-CN" dirty="0">
              <a:solidFill>
                <a:srgbClr val="000000"/>
              </a:solidFill>
              <a:ea typeface="微软雅黑" pitchFamily="34" charset="-122"/>
              <a:cs typeface="Times New Roman" panose="02020603050405020304" pitchFamily="18" charset="0"/>
            </a:endParaRPr>
          </a:p>
          <a:p>
            <a:pPr algn="ctr" eaLnBrk="1">
              <a:spcBef>
                <a:spcPct val="0"/>
              </a:spcBef>
              <a:buSzTx/>
            </a:pPr>
            <a:r>
              <a:rPr lang="en-US" altLang="zh-CN" dirty="0" smtClean="0">
                <a:solidFill>
                  <a:srgbClr val="000000"/>
                </a:solidFill>
                <a:ea typeface="微软雅黑" pitchFamily="34" charset="-122"/>
                <a:cs typeface="Times New Roman" panose="02020603050405020304" pitchFamily="18" charset="0"/>
              </a:rPr>
              <a:t> </a:t>
            </a:r>
            <a:endParaRPr lang="en-US" altLang="zh-CN" dirty="0">
              <a:solidFill>
                <a:srgbClr val="000000"/>
              </a:solidFill>
              <a:ea typeface="微软雅黑" pitchFamily="34" charset="-122"/>
              <a:cs typeface="Times New Roman" panose="02020603050405020304" pitchFamily="18" charset="0"/>
            </a:endParaRPr>
          </a:p>
          <a:p>
            <a:pPr algn="ctr" eaLnBrk="1">
              <a:spcBef>
                <a:spcPct val="0"/>
              </a:spcBef>
              <a:buSzTx/>
            </a:pPr>
            <a:endParaRPr lang="en-US" altLang="zh-CN" dirty="0">
              <a:solidFill>
                <a:srgbClr val="000000"/>
              </a:solidFill>
              <a:ea typeface="微软雅黑" pitchFamily="34" charset="-122"/>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305D8D3D-A501-406F-8943-0A356B75DB51}" type="slidenum">
              <a:rPr lang="en-US" smtClean="0"/>
              <a:pPr>
                <a:defRPr/>
              </a:pPr>
              <a:t>1</a:t>
            </a:fld>
            <a:endParaRPr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468313" y="360363"/>
            <a:ext cx="9070975" cy="585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1752" rIns="0" bIns="0" anchor="ctr"/>
          <a:lstStyle>
            <a:lvl1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3200">
                <a:solidFill>
                  <a:schemeClr val="tx1"/>
                </a:solidFill>
                <a:latin typeface="Times New Roman" pitchFamily="18" charset="0"/>
                <a:ea typeface="宋体" pitchFamily="2" charset="-122"/>
              </a:defRPr>
            </a:lvl1pPr>
            <a:lvl2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800">
                <a:solidFill>
                  <a:schemeClr val="tx1"/>
                </a:solidFill>
                <a:latin typeface="Times New Roman" pitchFamily="18" charset="0"/>
                <a:ea typeface="宋体" pitchFamily="2" charset="-122"/>
              </a:defRPr>
            </a:lvl2pPr>
            <a:lvl3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400">
                <a:solidFill>
                  <a:schemeClr val="tx1"/>
                </a:solidFill>
                <a:latin typeface="Times New Roman" pitchFamily="18" charset="0"/>
                <a:ea typeface="宋体" pitchFamily="2" charset="-122"/>
              </a:defRPr>
            </a:lvl3pPr>
            <a:lvl4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4pPr>
            <a:lvl5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9pPr>
          </a:lstStyle>
          <a:p>
            <a:pPr algn="ctr" eaLnBrk="1">
              <a:spcBef>
                <a:spcPct val="0"/>
              </a:spcBef>
              <a:buSzTx/>
            </a:pPr>
            <a:r>
              <a:rPr lang="en-US" altLang="zh-CN" sz="3600" b="1" dirty="0" smtClean="0">
                <a:ea typeface="微软雅黑" pitchFamily="34" charset="-122"/>
                <a:cs typeface="Times New Roman" panose="02020603050405020304" pitchFamily="18" charset="0"/>
              </a:rPr>
              <a:t>Aims</a:t>
            </a:r>
            <a:endParaRPr lang="en-US" altLang="zh-CN" sz="3600" b="1" dirty="0">
              <a:ea typeface="微软雅黑" pitchFamily="34" charset="-122"/>
              <a:cs typeface="Times New Roman" panose="02020603050405020304" pitchFamily="18" charset="0"/>
            </a:endParaRPr>
          </a:p>
          <a:p>
            <a:pPr eaLnBrk="1">
              <a:spcBef>
                <a:spcPct val="0"/>
              </a:spcBef>
              <a:buSzTx/>
            </a:pPr>
            <a:endParaRPr lang="en-US" altLang="zh-CN" sz="2200" dirty="0">
              <a:solidFill>
                <a:srgbClr val="000000"/>
              </a:solidFill>
              <a:ea typeface="微软雅黑" pitchFamily="34" charset="-122"/>
              <a:cs typeface="Times New Roman" panose="02020603050405020304" pitchFamily="18" charset="0"/>
            </a:endParaRPr>
          </a:p>
          <a:p>
            <a:pPr eaLnBrk="1">
              <a:spcBef>
                <a:spcPct val="0"/>
              </a:spcBef>
              <a:buSzTx/>
            </a:pPr>
            <a:r>
              <a:rPr lang="en-US" altLang="zh-CN" sz="2200" dirty="0">
                <a:solidFill>
                  <a:srgbClr val="000000"/>
                </a:solidFill>
                <a:ea typeface="微软雅黑" pitchFamily="34" charset="-122"/>
                <a:cs typeface="Times New Roman" panose="02020603050405020304" pitchFamily="18" charset="0"/>
              </a:rPr>
              <a:t>To understand how electronic circuits are </a:t>
            </a:r>
            <a:r>
              <a:rPr lang="en-US" altLang="zh-CN" sz="2200" b="1" dirty="0">
                <a:solidFill>
                  <a:srgbClr val="000000"/>
                </a:solidFill>
                <a:ea typeface="微软雅黑" pitchFamily="34" charset="-122"/>
                <a:cs typeface="Times New Roman" panose="02020603050405020304" pitchFamily="18" charset="0"/>
              </a:rPr>
              <a:t>designed</a:t>
            </a:r>
            <a:r>
              <a:rPr lang="en-US" altLang="zh-CN" sz="2200" dirty="0">
                <a:solidFill>
                  <a:srgbClr val="000000"/>
                </a:solidFill>
                <a:ea typeface="微软雅黑" pitchFamily="34" charset="-122"/>
                <a:cs typeface="Times New Roman" panose="02020603050405020304" pitchFamily="18" charset="0"/>
              </a:rPr>
              <a:t>.</a:t>
            </a:r>
          </a:p>
          <a:p>
            <a:pPr eaLnBrk="1">
              <a:spcBef>
                <a:spcPct val="0"/>
              </a:spcBef>
              <a:buSzTx/>
            </a:pPr>
            <a:endParaRPr lang="en-US" altLang="zh-CN" sz="2200" dirty="0">
              <a:solidFill>
                <a:srgbClr val="000000"/>
              </a:solidFill>
              <a:ea typeface="微软雅黑" pitchFamily="34" charset="-122"/>
              <a:cs typeface="Times New Roman" panose="02020603050405020304" pitchFamily="18" charset="0"/>
            </a:endParaRPr>
          </a:p>
          <a:p>
            <a:pPr eaLnBrk="1">
              <a:spcBef>
                <a:spcPct val="0"/>
              </a:spcBef>
              <a:buSzTx/>
            </a:pPr>
            <a:r>
              <a:rPr lang="en-US" altLang="zh-CN" sz="2200" dirty="0">
                <a:solidFill>
                  <a:srgbClr val="000000"/>
                </a:solidFill>
                <a:ea typeface="微软雅黑" pitchFamily="34" charset="-122"/>
                <a:cs typeface="Times New Roman" panose="02020603050405020304" pitchFamily="18" charset="0"/>
              </a:rPr>
              <a:t>To understand how electronic devices can be represented by simple, </a:t>
            </a:r>
            <a:r>
              <a:rPr lang="en-US" altLang="zh-CN" sz="2200" b="1" dirty="0">
                <a:solidFill>
                  <a:srgbClr val="000000"/>
                </a:solidFill>
                <a:ea typeface="微软雅黑" pitchFamily="34" charset="-122"/>
                <a:cs typeface="Times New Roman" panose="02020603050405020304" pitchFamily="18" charset="0"/>
              </a:rPr>
              <a:t>linear</a:t>
            </a:r>
            <a:r>
              <a:rPr lang="en-US" altLang="zh-CN" sz="2200" dirty="0">
                <a:solidFill>
                  <a:srgbClr val="000000"/>
                </a:solidFill>
                <a:ea typeface="微软雅黑" pitchFamily="34" charset="-122"/>
                <a:cs typeface="Times New Roman" panose="02020603050405020304" pitchFamily="18" charset="0"/>
              </a:rPr>
              <a:t> equivalent circuits.</a:t>
            </a:r>
          </a:p>
          <a:p>
            <a:pPr eaLnBrk="1">
              <a:spcBef>
                <a:spcPct val="0"/>
              </a:spcBef>
              <a:buSzTx/>
            </a:pPr>
            <a:endParaRPr lang="en-US" altLang="zh-CN" sz="2200" dirty="0">
              <a:solidFill>
                <a:srgbClr val="000000"/>
              </a:solidFill>
              <a:ea typeface="微软雅黑" pitchFamily="34" charset="-122"/>
              <a:cs typeface="Times New Roman" panose="02020603050405020304" pitchFamily="18" charset="0"/>
            </a:endParaRPr>
          </a:p>
          <a:p>
            <a:pPr eaLnBrk="1">
              <a:spcBef>
                <a:spcPct val="0"/>
              </a:spcBef>
              <a:buSzTx/>
            </a:pPr>
            <a:r>
              <a:rPr lang="en-US" altLang="zh-CN" sz="2200" dirty="0">
                <a:solidFill>
                  <a:srgbClr val="000000"/>
                </a:solidFill>
                <a:ea typeface="微软雅黑" pitchFamily="34" charset="-122"/>
                <a:cs typeface="Times New Roman" panose="02020603050405020304" pitchFamily="18" charset="0"/>
              </a:rPr>
              <a:t>To show how complex circuits can be </a:t>
            </a:r>
            <a:r>
              <a:rPr lang="en-US" altLang="zh-CN" sz="2200" b="1" dirty="0">
                <a:solidFill>
                  <a:srgbClr val="000000"/>
                </a:solidFill>
                <a:ea typeface="微软雅黑" pitchFamily="34" charset="-122"/>
                <a:cs typeface="Times New Roman" panose="02020603050405020304" pitchFamily="18" charset="0"/>
              </a:rPr>
              <a:t>sub-divided</a:t>
            </a:r>
            <a:r>
              <a:rPr lang="en-US" altLang="zh-CN" sz="2200" dirty="0">
                <a:solidFill>
                  <a:srgbClr val="000000"/>
                </a:solidFill>
                <a:ea typeface="微软雅黑" pitchFamily="34" charset="-122"/>
                <a:cs typeface="Times New Roman" panose="02020603050405020304" pitchFamily="18" charset="0"/>
              </a:rPr>
              <a:t> into building blocks and these blocks in turn represented by linear equivalent circuits which can be analyzed using standard circuit techniques.</a:t>
            </a:r>
          </a:p>
          <a:p>
            <a:pPr eaLnBrk="1">
              <a:spcBef>
                <a:spcPct val="0"/>
              </a:spcBef>
              <a:buSzTx/>
            </a:pPr>
            <a:endParaRPr lang="en-US" altLang="zh-CN" sz="2200" dirty="0">
              <a:solidFill>
                <a:srgbClr val="000000"/>
              </a:solidFill>
              <a:ea typeface="微软雅黑" pitchFamily="34" charset="-122"/>
              <a:cs typeface="Times New Roman" panose="02020603050405020304" pitchFamily="18" charset="0"/>
            </a:endParaRPr>
          </a:p>
          <a:p>
            <a:pPr eaLnBrk="1">
              <a:spcBef>
                <a:spcPct val="0"/>
              </a:spcBef>
              <a:buSzTx/>
            </a:pPr>
            <a:r>
              <a:rPr lang="en-US" altLang="zh-CN" sz="2200" dirty="0">
                <a:solidFill>
                  <a:srgbClr val="000000"/>
                </a:solidFill>
                <a:ea typeface="微软雅黑" pitchFamily="34" charset="-122"/>
                <a:cs typeface="Times New Roman" panose="02020603050405020304" pitchFamily="18" charset="0"/>
              </a:rPr>
              <a:t>To understand the interaction between the building blocks to allow estimation of important systems parameters such as </a:t>
            </a:r>
            <a:r>
              <a:rPr lang="en-US" altLang="zh-CN" sz="2200" b="1" dirty="0">
                <a:solidFill>
                  <a:srgbClr val="000000"/>
                </a:solidFill>
                <a:ea typeface="微软雅黑" pitchFamily="34" charset="-122"/>
                <a:cs typeface="Times New Roman" panose="02020603050405020304" pitchFamily="18" charset="0"/>
              </a:rPr>
              <a:t>gain</a:t>
            </a:r>
            <a:r>
              <a:rPr lang="en-US" altLang="zh-CN" sz="2200" dirty="0">
                <a:solidFill>
                  <a:srgbClr val="000000"/>
                </a:solidFill>
                <a:ea typeface="微软雅黑" pitchFamily="34" charset="-122"/>
                <a:cs typeface="Times New Roman" panose="02020603050405020304" pitchFamily="18" charset="0"/>
              </a:rPr>
              <a:t>, </a:t>
            </a:r>
            <a:r>
              <a:rPr lang="en-US" altLang="zh-CN" sz="2200" b="1" dirty="0">
                <a:solidFill>
                  <a:srgbClr val="000000"/>
                </a:solidFill>
                <a:ea typeface="微软雅黑" pitchFamily="34" charset="-122"/>
                <a:cs typeface="Times New Roman" panose="02020603050405020304" pitchFamily="18" charset="0"/>
              </a:rPr>
              <a:t>input output resistance</a:t>
            </a:r>
            <a:r>
              <a:rPr lang="en-US" altLang="zh-CN" sz="2200" dirty="0">
                <a:solidFill>
                  <a:srgbClr val="000000"/>
                </a:solidFill>
                <a:ea typeface="微软雅黑" pitchFamily="34" charset="-122"/>
                <a:cs typeface="Times New Roman" panose="02020603050405020304" pitchFamily="18" charset="0"/>
              </a:rPr>
              <a:t> etc.</a:t>
            </a:r>
          </a:p>
          <a:p>
            <a:pPr eaLnBrk="1">
              <a:spcBef>
                <a:spcPct val="0"/>
              </a:spcBef>
              <a:buSzTx/>
            </a:pPr>
            <a:endParaRPr lang="en-US" altLang="zh-CN" sz="2200" dirty="0">
              <a:solidFill>
                <a:srgbClr val="000000"/>
              </a:solidFill>
              <a:ea typeface="微软雅黑" pitchFamily="34" charset="-122"/>
              <a:cs typeface="Times New Roman" panose="02020603050405020304" pitchFamily="18" charset="0"/>
            </a:endParaRPr>
          </a:p>
          <a:p>
            <a:pPr eaLnBrk="1">
              <a:spcBef>
                <a:spcPct val="0"/>
              </a:spcBef>
              <a:buSzTx/>
            </a:pPr>
            <a:r>
              <a:rPr lang="en-US" altLang="zh-CN" sz="2200" dirty="0">
                <a:solidFill>
                  <a:srgbClr val="000000"/>
                </a:solidFill>
                <a:ea typeface="微软雅黑" pitchFamily="34" charset="-122"/>
                <a:cs typeface="Times New Roman" panose="02020603050405020304" pitchFamily="18" charset="0"/>
              </a:rPr>
              <a:t>To appreciate the importance of </a:t>
            </a:r>
            <a:r>
              <a:rPr lang="en-US" altLang="zh-CN" sz="2200" b="1" dirty="0">
                <a:solidFill>
                  <a:srgbClr val="000000"/>
                </a:solidFill>
                <a:ea typeface="微软雅黑" pitchFamily="34" charset="-122"/>
                <a:cs typeface="Times New Roman" panose="02020603050405020304" pitchFamily="18" charset="0"/>
              </a:rPr>
              <a:t>negative feedback </a:t>
            </a:r>
            <a:r>
              <a:rPr lang="en-US" altLang="zh-CN" sz="2200" dirty="0">
                <a:solidFill>
                  <a:srgbClr val="000000"/>
                </a:solidFill>
                <a:ea typeface="微软雅黑" pitchFamily="34" charset="-122"/>
                <a:cs typeface="Times New Roman" panose="02020603050405020304" pitchFamily="18" charset="0"/>
              </a:rPr>
              <a:t>in improving electronic systems performance and tolerance.</a:t>
            </a:r>
          </a:p>
        </p:txBody>
      </p:sp>
      <p:sp>
        <p:nvSpPr>
          <p:cNvPr id="2" name="Slide Number Placeholder 1"/>
          <p:cNvSpPr>
            <a:spLocks noGrp="1"/>
          </p:cNvSpPr>
          <p:nvPr>
            <p:ph type="sldNum" sz="quarter" idx="12"/>
          </p:nvPr>
        </p:nvSpPr>
        <p:spPr/>
        <p:txBody>
          <a:bodyPr/>
          <a:lstStyle/>
          <a:p>
            <a:pPr>
              <a:defRPr/>
            </a:pPr>
            <a:fld id="{305D8D3D-A501-406F-8943-0A356B75DB51}" type="slidenum">
              <a:rPr lang="en-US" smtClean="0"/>
              <a:pPr>
                <a:defRPr/>
              </a:pPr>
              <a:t>10</a:t>
            </a:fld>
            <a:endParaRPr lang="en-US" altLang="zh-CN"/>
          </a:p>
        </p:txBody>
      </p:sp>
    </p:spTree>
    <p:extLst>
      <p:ext uri="{BB962C8B-B14F-4D97-AF65-F5344CB8AC3E}">
        <p14:creationId xmlns:p14="http://schemas.microsoft.com/office/powerpoint/2010/main" val="36081514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a:r>
              <a:rPr lang="en-US" altLang="zh-CN" sz="3600" b="1" dirty="0" smtClean="0">
                <a:solidFill>
                  <a:schemeClr val="tx1"/>
                </a:solidFill>
                <a:latin typeface="Times New Roman" panose="02020603050405020304" pitchFamily="18" charset="0"/>
                <a:cs typeface="Times New Roman" panose="02020603050405020304" pitchFamily="18" charset="0"/>
              </a:rPr>
              <a:t>Knowledge and Understanding</a:t>
            </a:r>
          </a:p>
        </p:txBody>
      </p:sp>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11</a:t>
            </a:fld>
            <a:endParaRPr lang="en-US" altLang="zh-CN"/>
          </a:p>
        </p:txBody>
      </p:sp>
      <p:sp>
        <p:nvSpPr>
          <p:cNvPr id="6147" name="Rectangle 3"/>
          <p:cNvSpPr>
            <a:spLocks noGrp="1" noChangeArrowheads="1"/>
          </p:cNvSpPr>
          <p:nvPr>
            <p:ph sz="quarter" idx="1"/>
          </p:nvPr>
        </p:nvSpPr>
        <p:spPr/>
        <p:txBody>
          <a:bodyPr>
            <a:normAutofit/>
          </a:bodyPr>
          <a:lstStyle/>
          <a:p>
            <a:pPr eaLnBrk="1"/>
            <a:r>
              <a:rPr lang="en-US" altLang="zh-CN" sz="2200" dirty="0" smtClean="0">
                <a:latin typeface="Times New Roman" panose="02020603050405020304" pitchFamily="18" charset="0"/>
                <a:cs typeface="Times New Roman" panose="02020603050405020304" pitchFamily="18" charset="0"/>
              </a:rPr>
              <a:t>On successful completion of this module the student should have:</a:t>
            </a:r>
          </a:p>
          <a:p>
            <a:pPr eaLnBrk="1"/>
            <a:endParaRPr lang="en-US" altLang="zh-CN" sz="2200" dirty="0" smtClean="0">
              <a:latin typeface="Times New Roman" panose="02020603050405020304" pitchFamily="18" charset="0"/>
              <a:cs typeface="Times New Roman" panose="02020603050405020304" pitchFamily="18" charset="0"/>
            </a:endParaRPr>
          </a:p>
          <a:p>
            <a:pPr eaLnBrk="1"/>
            <a:r>
              <a:rPr lang="en-US" altLang="zh-CN" sz="2200" dirty="0" smtClean="0">
                <a:latin typeface="Times New Roman" panose="02020603050405020304" pitchFamily="18" charset="0"/>
                <a:cs typeface="Times New Roman" panose="02020603050405020304" pitchFamily="18" charset="0"/>
              </a:rPr>
              <a:t>An understanding of </a:t>
            </a:r>
            <a:r>
              <a:rPr lang="en-US" altLang="zh-CN" sz="2200" b="1" dirty="0" smtClean="0">
                <a:latin typeface="Times New Roman" panose="02020603050405020304" pitchFamily="18" charset="0"/>
                <a:cs typeface="Times New Roman" panose="02020603050405020304" pitchFamily="18" charset="0"/>
              </a:rPr>
              <a:t>small signal</a:t>
            </a:r>
            <a:r>
              <a:rPr lang="en-US" altLang="zh-CN" sz="2200" dirty="0" smtClean="0">
                <a:latin typeface="Times New Roman" panose="02020603050405020304" pitchFamily="18" charset="0"/>
                <a:cs typeface="Times New Roman" panose="02020603050405020304" pitchFamily="18" charset="0"/>
              </a:rPr>
              <a:t> transistor amplifier analysis and design</a:t>
            </a:r>
          </a:p>
          <a:p>
            <a:pPr eaLnBrk="1"/>
            <a:r>
              <a:rPr lang="en-US" altLang="zh-CN" sz="2200" dirty="0" smtClean="0">
                <a:latin typeface="Times New Roman" panose="02020603050405020304" pitchFamily="18" charset="0"/>
                <a:cs typeface="Times New Roman" panose="02020603050405020304" pitchFamily="18" charset="0"/>
              </a:rPr>
              <a:t>An understanding of the use of </a:t>
            </a:r>
            <a:r>
              <a:rPr lang="en-US" altLang="zh-CN" sz="2200" b="1" dirty="0" smtClean="0">
                <a:latin typeface="Times New Roman" panose="02020603050405020304" pitchFamily="18" charset="0"/>
                <a:cs typeface="Times New Roman" panose="02020603050405020304" pitchFamily="18" charset="0"/>
              </a:rPr>
              <a:t>current mirrors </a:t>
            </a:r>
            <a:r>
              <a:rPr lang="en-US" altLang="zh-CN" sz="2200" dirty="0" smtClean="0">
                <a:latin typeface="Times New Roman" panose="02020603050405020304" pitchFamily="18" charset="0"/>
                <a:cs typeface="Times New Roman" panose="02020603050405020304" pitchFamily="18" charset="0"/>
              </a:rPr>
              <a:t>for biasing and as </a:t>
            </a:r>
            <a:r>
              <a:rPr lang="en-US" altLang="zh-CN" sz="2200" b="1" dirty="0" smtClean="0">
                <a:latin typeface="Times New Roman" panose="02020603050405020304" pitchFamily="18" charset="0"/>
                <a:cs typeface="Times New Roman" panose="02020603050405020304" pitchFamily="18" charset="0"/>
              </a:rPr>
              <a:t>active loads</a:t>
            </a:r>
          </a:p>
          <a:p>
            <a:pPr eaLnBrk="1"/>
            <a:r>
              <a:rPr lang="en-US" altLang="zh-CN" sz="2200" dirty="0" smtClean="0">
                <a:latin typeface="Times New Roman" panose="02020603050405020304" pitchFamily="18" charset="0"/>
                <a:cs typeface="Times New Roman" panose="02020603050405020304" pitchFamily="18" charset="0"/>
              </a:rPr>
              <a:t>An appreciation of the </a:t>
            </a:r>
            <a:r>
              <a:rPr lang="en-US" altLang="zh-CN" sz="2200" b="1" dirty="0" smtClean="0">
                <a:latin typeface="Times New Roman" panose="02020603050405020304" pitchFamily="18" charset="0"/>
                <a:cs typeface="Times New Roman" panose="02020603050405020304" pitchFamily="18" charset="0"/>
              </a:rPr>
              <a:t>high frequency limitations </a:t>
            </a:r>
            <a:r>
              <a:rPr lang="en-US" altLang="zh-CN" sz="2200" dirty="0" smtClean="0">
                <a:latin typeface="Times New Roman" panose="02020603050405020304" pitchFamily="18" charset="0"/>
                <a:cs typeface="Times New Roman" panose="02020603050405020304" pitchFamily="18" charset="0"/>
              </a:rPr>
              <a:t>of transistor amplifiers</a:t>
            </a:r>
          </a:p>
          <a:p>
            <a:pPr eaLnBrk="1"/>
            <a:r>
              <a:rPr lang="en-US" altLang="zh-CN" sz="2200" dirty="0" smtClean="0">
                <a:latin typeface="Times New Roman" panose="02020603050405020304" pitchFamily="18" charset="0"/>
                <a:cs typeface="Times New Roman" panose="02020603050405020304" pitchFamily="18" charset="0"/>
              </a:rPr>
              <a:t>An understanding of amplifier types and </a:t>
            </a:r>
            <a:r>
              <a:rPr lang="en-US" altLang="zh-CN" sz="2200" b="1" dirty="0" smtClean="0">
                <a:latin typeface="Times New Roman" panose="02020603050405020304" pitchFamily="18" charset="0"/>
                <a:cs typeface="Times New Roman" panose="02020603050405020304" pitchFamily="18" charset="0"/>
              </a:rPr>
              <a:t>feedback topologies</a:t>
            </a:r>
            <a:r>
              <a:rPr lang="en-US" altLang="zh-CN" sz="2200" dirty="0" smtClean="0">
                <a:latin typeface="Times New Roman" panose="02020603050405020304" pitchFamily="18" charset="0"/>
                <a:cs typeface="Times New Roman" panose="02020603050405020304" pitchFamily="18" charset="0"/>
              </a:rPr>
              <a:t>;</a:t>
            </a:r>
          </a:p>
          <a:p>
            <a:pPr eaLnBrk="1"/>
            <a:r>
              <a:rPr lang="en-US" altLang="zh-CN" sz="2200" dirty="0" smtClean="0">
                <a:latin typeface="Times New Roman" panose="02020603050405020304" pitchFamily="18" charset="0"/>
                <a:cs typeface="Times New Roman" panose="02020603050405020304" pitchFamily="18" charset="0"/>
              </a:rPr>
              <a:t>An appreciation of the </a:t>
            </a:r>
            <a:r>
              <a:rPr lang="en-US" altLang="zh-CN" sz="2200" b="1" dirty="0" smtClean="0">
                <a:latin typeface="Times New Roman" panose="02020603050405020304" pitchFamily="18" charset="0"/>
                <a:cs typeface="Times New Roman" panose="02020603050405020304" pitchFamily="18" charset="0"/>
              </a:rPr>
              <a:t>control</a:t>
            </a:r>
            <a:r>
              <a:rPr lang="en-US" altLang="zh-CN" sz="2200" dirty="0" smtClean="0">
                <a:latin typeface="Times New Roman" panose="02020603050405020304" pitchFamily="18" charset="0"/>
                <a:cs typeface="Times New Roman" panose="02020603050405020304" pitchFamily="18" charset="0"/>
              </a:rPr>
              <a:t> of gain, bandwidth, distortion, input and output impedances of amplifiers by the use of negative feedback;</a:t>
            </a:r>
          </a:p>
          <a:p>
            <a:pPr eaLnBrk="1"/>
            <a:r>
              <a:rPr lang="en-US" altLang="zh-CN" sz="2200" dirty="0" smtClean="0">
                <a:latin typeface="Times New Roman" panose="02020603050405020304" pitchFamily="18" charset="0"/>
                <a:cs typeface="Times New Roman" panose="02020603050405020304" pitchFamily="18" charset="0"/>
              </a:rPr>
              <a:t>An understanding of some operational amplifier </a:t>
            </a:r>
            <a:r>
              <a:rPr lang="en-US" altLang="zh-CN" sz="2200" b="1" dirty="0" smtClean="0">
                <a:latin typeface="Times New Roman" panose="02020603050405020304" pitchFamily="18" charset="0"/>
                <a:cs typeface="Times New Roman" panose="02020603050405020304" pitchFamily="18" charset="0"/>
              </a:rPr>
              <a:t>non-idealities</a:t>
            </a:r>
            <a:r>
              <a:rPr lang="en-US" altLang="zh-CN" sz="2200" dirty="0" smtClean="0">
                <a:latin typeface="Times New Roman" panose="02020603050405020304" pitchFamily="18" charset="0"/>
                <a:cs typeface="Times New Roman" panose="02020603050405020304" pitchFamily="18" charset="0"/>
              </a:rPr>
              <a:t>;</a:t>
            </a:r>
          </a:p>
          <a:p>
            <a:pPr eaLnBrk="1"/>
            <a:r>
              <a:rPr lang="en-US" altLang="zh-CN" sz="2200" dirty="0" smtClean="0">
                <a:latin typeface="Times New Roman" panose="02020603050405020304" pitchFamily="18" charset="0"/>
                <a:cs typeface="Times New Roman" panose="02020603050405020304" pitchFamily="18" charset="0"/>
              </a:rPr>
              <a:t>An appreciation of how the effects of these </a:t>
            </a:r>
            <a:r>
              <a:rPr lang="en-US" altLang="zh-CN" sz="2200" b="1" dirty="0" smtClean="0">
                <a:latin typeface="Times New Roman" panose="02020603050405020304" pitchFamily="18" charset="0"/>
                <a:cs typeface="Times New Roman" panose="02020603050405020304" pitchFamily="18" charset="0"/>
              </a:rPr>
              <a:t>non-idealities can be controlled </a:t>
            </a:r>
            <a:r>
              <a:rPr lang="en-US" altLang="zh-CN" sz="2200" dirty="0" smtClean="0">
                <a:latin typeface="Times New Roman" panose="02020603050405020304" pitchFamily="18" charset="0"/>
                <a:cs typeface="Times New Roman" panose="02020603050405020304" pitchFamily="18" charset="0"/>
              </a:rPr>
              <a:t>in amplifier design;</a:t>
            </a:r>
          </a:p>
        </p:txBody>
      </p:sp>
    </p:spTree>
    <p:extLst>
      <p:ext uri="{BB962C8B-B14F-4D97-AF65-F5344CB8AC3E}">
        <p14:creationId xmlns:p14="http://schemas.microsoft.com/office/powerpoint/2010/main" val="137930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algn="ctr" eaLnBrk="1"/>
            <a:r>
              <a:rPr lang="en-US" altLang="zh-CN" sz="3600" b="1" dirty="0" smtClean="0">
                <a:solidFill>
                  <a:schemeClr val="tx1"/>
                </a:solidFill>
                <a:latin typeface="Times New Roman" panose="02020603050405020304" pitchFamily="18" charset="0"/>
                <a:cs typeface="Times New Roman" panose="02020603050405020304" pitchFamily="18" charset="0"/>
              </a:rPr>
              <a:t>Intellectual Abilities</a:t>
            </a:r>
          </a:p>
        </p:txBody>
      </p:sp>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12</a:t>
            </a:fld>
            <a:endParaRPr lang="en-US" altLang="zh-CN"/>
          </a:p>
        </p:txBody>
      </p:sp>
      <p:sp>
        <p:nvSpPr>
          <p:cNvPr id="7171" name="Rectangle 3"/>
          <p:cNvSpPr>
            <a:spLocks noGrp="1" noChangeArrowheads="1"/>
          </p:cNvSpPr>
          <p:nvPr>
            <p:ph sz="quarter" idx="1"/>
          </p:nvPr>
        </p:nvSpPr>
        <p:spPr/>
        <p:txBody>
          <a:bodyPr>
            <a:normAutofit/>
          </a:bodyPr>
          <a:lstStyle/>
          <a:p>
            <a:pPr eaLnBrk="1"/>
            <a:r>
              <a:rPr lang="en-US" altLang="zh-CN" sz="2200" dirty="0" smtClean="0">
                <a:latin typeface="Times New Roman" panose="02020603050405020304" pitchFamily="18" charset="0"/>
                <a:cs typeface="Times New Roman" panose="02020603050405020304" pitchFamily="18" charset="0"/>
              </a:rPr>
              <a:t>On successful completion of this module the student should be able to:</a:t>
            </a:r>
          </a:p>
          <a:p>
            <a:pPr eaLnBrk="1"/>
            <a:endParaRPr lang="en-US" altLang="zh-CN" sz="2200" dirty="0" smtClean="0">
              <a:latin typeface="Times New Roman" panose="02020603050405020304" pitchFamily="18" charset="0"/>
              <a:cs typeface="Times New Roman" panose="02020603050405020304" pitchFamily="18" charset="0"/>
            </a:endParaRPr>
          </a:p>
          <a:p>
            <a:pPr eaLnBrk="1"/>
            <a:r>
              <a:rPr lang="en-US" altLang="zh-CN" sz="2200" dirty="0" smtClean="0">
                <a:latin typeface="Times New Roman" panose="02020603050405020304" pitchFamily="18" charset="0"/>
                <a:cs typeface="Times New Roman" panose="02020603050405020304" pitchFamily="18" charset="0"/>
              </a:rPr>
              <a:t>Compare </a:t>
            </a:r>
            <a:r>
              <a:rPr lang="en-US" altLang="zh-CN" sz="2200" dirty="0" smtClean="0">
                <a:solidFill>
                  <a:srgbClr val="000080"/>
                </a:solidFill>
                <a:latin typeface="Times New Roman" panose="02020603050405020304" pitchFamily="18" charset="0"/>
                <a:cs typeface="Times New Roman" panose="02020603050405020304" pitchFamily="18" charset="0"/>
              </a:rPr>
              <a:t>physical device operation</a:t>
            </a:r>
            <a:r>
              <a:rPr lang="en-US" altLang="zh-CN" sz="2200" dirty="0" smtClean="0">
                <a:latin typeface="Times New Roman" panose="02020603050405020304" pitchFamily="18" charset="0"/>
                <a:cs typeface="Times New Roman" panose="02020603050405020304" pitchFamily="18" charset="0"/>
              </a:rPr>
              <a:t> to </a:t>
            </a:r>
            <a:r>
              <a:rPr lang="en-US" altLang="zh-CN" sz="2200" dirty="0" smtClean="0">
                <a:solidFill>
                  <a:srgbClr val="000080"/>
                </a:solidFill>
                <a:latin typeface="Times New Roman" panose="02020603050405020304" pitchFamily="18" charset="0"/>
                <a:cs typeface="Times New Roman" panose="02020603050405020304" pitchFamily="18" charset="0"/>
              </a:rPr>
              <a:t>engineering models</a:t>
            </a:r>
          </a:p>
          <a:p>
            <a:pPr eaLnBrk="1"/>
            <a:endParaRPr lang="en-US" altLang="zh-CN" sz="2200" dirty="0" smtClean="0">
              <a:latin typeface="Times New Roman" panose="02020603050405020304" pitchFamily="18" charset="0"/>
              <a:cs typeface="Times New Roman" panose="02020603050405020304" pitchFamily="18" charset="0"/>
            </a:endParaRPr>
          </a:p>
          <a:p>
            <a:pPr eaLnBrk="1"/>
            <a:r>
              <a:rPr lang="en-US" altLang="zh-CN" sz="2200" dirty="0" err="1" smtClean="0">
                <a:latin typeface="Times New Roman" panose="02020603050405020304" pitchFamily="18" charset="0"/>
                <a:cs typeface="Times New Roman" panose="02020603050405020304" pitchFamily="18" charset="0"/>
              </a:rPr>
              <a:t>Analyse</a:t>
            </a:r>
            <a:r>
              <a:rPr lang="en-US" altLang="zh-CN" sz="2200" dirty="0" smtClean="0">
                <a:latin typeface="Times New Roman" panose="02020603050405020304" pitchFamily="18" charset="0"/>
                <a:cs typeface="Times New Roman" panose="02020603050405020304" pitchFamily="18" charset="0"/>
              </a:rPr>
              <a:t> simple building blocks and show how they can be combined to form more complex electronic systems</a:t>
            </a:r>
          </a:p>
          <a:p>
            <a:pPr eaLnBrk="1"/>
            <a:endParaRPr lang="en-US" altLang="zh-CN" sz="2200" dirty="0" smtClean="0">
              <a:latin typeface="Times New Roman" panose="02020603050405020304" pitchFamily="18" charset="0"/>
              <a:cs typeface="Times New Roman" panose="02020603050405020304" pitchFamily="18" charset="0"/>
            </a:endParaRPr>
          </a:p>
          <a:p>
            <a:pPr eaLnBrk="1"/>
            <a:r>
              <a:rPr lang="en-US" altLang="zh-CN" sz="2200" dirty="0" smtClean="0">
                <a:latin typeface="Times New Roman" panose="02020603050405020304" pitchFamily="18" charset="0"/>
                <a:cs typeface="Times New Roman" panose="02020603050405020304" pitchFamily="18" charset="0"/>
              </a:rPr>
              <a:t>Use the models to undertake the analysis of amplifiers with given properties</a:t>
            </a:r>
          </a:p>
          <a:p>
            <a:pPr eaLnBrk="1"/>
            <a:endParaRPr lang="en-US" altLang="zh-CN" sz="2200" dirty="0" smtClean="0">
              <a:latin typeface="Times New Roman" panose="02020603050405020304" pitchFamily="18" charset="0"/>
              <a:cs typeface="Times New Roman" panose="02020603050405020304" pitchFamily="18" charset="0"/>
            </a:endParaRPr>
          </a:p>
          <a:p>
            <a:pPr eaLnBrk="1"/>
            <a:r>
              <a:rPr lang="en-US" altLang="zh-CN" sz="2200" dirty="0" smtClean="0">
                <a:latin typeface="Times New Roman" panose="02020603050405020304" pitchFamily="18" charset="0"/>
                <a:cs typeface="Times New Roman" panose="02020603050405020304" pitchFamily="18" charset="0"/>
              </a:rPr>
              <a:t>Test and </a:t>
            </a:r>
            <a:r>
              <a:rPr lang="en-US" altLang="zh-CN" sz="2200" dirty="0" err="1" smtClean="0">
                <a:latin typeface="Times New Roman" panose="02020603050405020304" pitchFamily="18" charset="0"/>
                <a:cs typeface="Times New Roman" panose="02020603050405020304" pitchFamily="18" charset="0"/>
              </a:rPr>
              <a:t>analyse</a:t>
            </a:r>
            <a:r>
              <a:rPr lang="en-US" altLang="zh-CN" sz="2200" dirty="0" smtClean="0">
                <a:latin typeface="Times New Roman" panose="02020603050405020304" pitchFamily="18" charset="0"/>
                <a:cs typeface="Times New Roman" panose="02020603050405020304" pitchFamily="18" charset="0"/>
              </a:rPr>
              <a:t> electronic circuits.</a:t>
            </a:r>
          </a:p>
        </p:txBody>
      </p:sp>
    </p:spTree>
    <p:extLst>
      <p:ext uri="{BB962C8B-B14F-4D97-AF65-F5344CB8AC3E}">
        <p14:creationId xmlns:p14="http://schemas.microsoft.com/office/powerpoint/2010/main" val="1388832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lgn="ctr" eaLnBrk="1"/>
            <a:r>
              <a:rPr lang="en-US" altLang="zh-CN" b="1" dirty="0" smtClean="0">
                <a:latin typeface="Times New Roman" panose="02020603050405020304" pitchFamily="18" charset="0"/>
                <a:cs typeface="Times New Roman" panose="02020603050405020304" pitchFamily="18" charset="0"/>
              </a:rPr>
              <a:t>Reference Books</a:t>
            </a:r>
          </a:p>
        </p:txBody>
      </p:sp>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13</a:t>
            </a:fld>
            <a:endParaRPr lang="en-US" altLang="zh-CN"/>
          </a:p>
        </p:txBody>
      </p:sp>
      <p:sp>
        <p:nvSpPr>
          <p:cNvPr id="12291" name="Rectangle 3"/>
          <p:cNvSpPr>
            <a:spLocks noGrp="1" noChangeArrowheads="1"/>
          </p:cNvSpPr>
          <p:nvPr>
            <p:ph sz="quarter" idx="1"/>
          </p:nvPr>
        </p:nvSpPr>
        <p:spPr>
          <a:xfrm>
            <a:off x="503808" y="1907629"/>
            <a:ext cx="9072563" cy="4452119"/>
          </a:xfrm>
        </p:spPr>
        <p:txBody>
          <a:bodyPr>
            <a:normAutofit/>
          </a:bodyPr>
          <a:lstStyle/>
          <a:p>
            <a:pPr eaLnBrk="1"/>
            <a:endParaRPr lang="en-US" altLang="zh-CN" sz="2400" dirty="0" smtClean="0">
              <a:latin typeface="Times New Roman" panose="02020603050405020304" pitchFamily="18" charset="0"/>
              <a:cs typeface="Times New Roman" panose="02020603050405020304" pitchFamily="18" charset="0"/>
            </a:endParaRPr>
          </a:p>
          <a:p>
            <a:pPr eaLnBrk="1"/>
            <a:endParaRPr lang="en-US" altLang="zh-CN" sz="2400" dirty="0" smtClean="0">
              <a:latin typeface="Times New Roman" panose="02020603050405020304" pitchFamily="18" charset="0"/>
              <a:cs typeface="Times New Roman" panose="02020603050405020304" pitchFamily="18" charset="0"/>
            </a:endParaRPr>
          </a:p>
          <a:p>
            <a:pPr eaLnBrk="1"/>
            <a:endParaRPr lang="en-US" altLang="zh-CN" sz="2400" dirty="0" smtClean="0">
              <a:latin typeface="Times New Roman" panose="02020603050405020304" pitchFamily="18" charset="0"/>
              <a:cs typeface="Times New Roman" panose="02020603050405020304" pitchFamily="18" charset="0"/>
            </a:endParaRPr>
          </a:p>
        </p:txBody>
      </p:sp>
      <p:grpSp>
        <p:nvGrpSpPr>
          <p:cNvPr id="8" name="Group 7"/>
          <p:cNvGrpSpPr/>
          <p:nvPr/>
        </p:nvGrpSpPr>
        <p:grpSpPr>
          <a:xfrm>
            <a:off x="4752280" y="1403573"/>
            <a:ext cx="4769197" cy="5828069"/>
            <a:chOff x="4879627" y="1214655"/>
            <a:chExt cx="4769197" cy="6016987"/>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560" y="2294773"/>
              <a:ext cx="2376264" cy="30971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627" y="1214655"/>
              <a:ext cx="2357007" cy="31094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098" y="4310999"/>
              <a:ext cx="2380462" cy="2920643"/>
            </a:xfrm>
            <a:prstGeom prst="rect">
              <a:avLst/>
            </a:prstGeom>
          </p:spPr>
        </p:pic>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808" y="1430476"/>
            <a:ext cx="4145583" cy="5184576"/>
          </a:xfrm>
          <a:prstGeom prst="rect">
            <a:avLst/>
          </a:prstGeom>
        </p:spPr>
      </p:pic>
    </p:spTree>
    <p:extLst>
      <p:ext uri="{BB962C8B-B14F-4D97-AF65-F5344CB8AC3E}">
        <p14:creationId xmlns:p14="http://schemas.microsoft.com/office/powerpoint/2010/main" val="2505510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2" y="2051645"/>
            <a:ext cx="9072563" cy="2676129"/>
          </a:xfrm>
        </p:spPr>
        <p:txBody>
          <a:bodyPr>
            <a:normAutofit fontScale="90000"/>
          </a:bodyPr>
          <a:lstStyle/>
          <a:p>
            <a:r>
              <a:rPr lang="en-US" sz="4000" b="1" dirty="0" smtClean="0"/>
              <a:t>PART 1: </a:t>
            </a:r>
            <a:r>
              <a:rPr lang="en-US" dirty="0" smtClean="0"/>
              <a:t/>
            </a:r>
            <a:br>
              <a:rPr lang="en-US" dirty="0" smtClean="0"/>
            </a:br>
            <a:r>
              <a:rPr lang="en-US" dirty="0" smtClean="0"/>
              <a:t/>
            </a:r>
            <a:br>
              <a:rPr lang="en-US" dirty="0" smtClean="0"/>
            </a:br>
            <a:r>
              <a:rPr lang="en-US" dirty="0" smtClean="0"/>
              <a:t>Transistor Circuits and </a:t>
            </a:r>
            <a:r>
              <a:rPr lang="en-US" dirty="0"/>
              <a:t>Multi-stage </a:t>
            </a:r>
            <a:r>
              <a:rPr lang="en-US" dirty="0" smtClean="0"/>
              <a:t>Amplification</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pPr>
              <a:defRPr/>
            </a:pPr>
            <a:fld id="{8438403E-15B0-4A9D-B0A3-EF2AD16510EF}" type="slidenum">
              <a:rPr lang="en-US" smtClean="0"/>
              <a:pPr>
                <a:defRPr/>
              </a:pPr>
              <a:t>14</a:t>
            </a:fld>
            <a:endParaRPr lang="en-US" altLang="zh-CN"/>
          </a:p>
        </p:txBody>
      </p:sp>
      <p:sp>
        <p:nvSpPr>
          <p:cNvPr id="4" name="TextBox 3"/>
          <p:cNvSpPr txBox="1"/>
          <p:nvPr/>
        </p:nvSpPr>
        <p:spPr>
          <a:xfrm>
            <a:off x="7056536" y="899517"/>
            <a:ext cx="2518638" cy="349968"/>
          </a:xfrm>
          <a:prstGeom prst="rect">
            <a:avLst/>
          </a:prstGeom>
          <a:noFill/>
        </p:spPr>
        <p:txBody>
          <a:bodyPr wrap="none" rtlCol="0">
            <a:spAutoFit/>
          </a:bodyPr>
          <a:lstStyle/>
          <a:p>
            <a:r>
              <a:rPr lang="en-US" dirty="0" smtClean="0"/>
              <a:t>What would we learn ?</a:t>
            </a:r>
            <a:endParaRPr lang="en-US" dirty="0"/>
          </a:p>
        </p:txBody>
      </p:sp>
    </p:spTree>
    <p:extLst>
      <p:ext uri="{BB962C8B-B14F-4D97-AF65-F5344CB8AC3E}">
        <p14:creationId xmlns:p14="http://schemas.microsoft.com/office/powerpoint/2010/main" val="374044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04031" y="539477"/>
            <a:ext cx="9072563" cy="720469"/>
          </a:xfrm>
        </p:spPr>
        <p:txBody>
          <a:bodyPr/>
          <a:lstStyle/>
          <a:p>
            <a:pPr algn="ctr" eaLnBrk="1" hangingPunct="1"/>
            <a:r>
              <a:rPr lang="en-US" altLang="en-US" dirty="0" smtClean="0">
                <a:ea typeface="宋体" pitchFamily="2" charset="-122"/>
              </a:rPr>
              <a:t>Design Oriented Module</a:t>
            </a:r>
          </a:p>
        </p:txBody>
      </p:sp>
      <p:sp>
        <p:nvSpPr>
          <p:cNvPr id="194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charset="0"/>
              <a:buChar char="•"/>
              <a:defRPr sz="3500">
                <a:solidFill>
                  <a:schemeClr val="tx1"/>
                </a:solidFill>
                <a:latin typeface="Calibri" pitchFamily="34" charset="0"/>
                <a:ea typeface="宋体" pitchFamily="2" charset="-122"/>
              </a:defRPr>
            </a:lvl1pPr>
            <a:lvl2pPr marL="818954" indent="-314982" eaLnBrk="0" hangingPunct="0">
              <a:spcBef>
                <a:spcPct val="20000"/>
              </a:spcBef>
              <a:buFont typeface="Arial" charset="0"/>
              <a:buChar char="–"/>
              <a:defRPr sz="3100">
                <a:solidFill>
                  <a:schemeClr val="tx1"/>
                </a:solidFill>
                <a:latin typeface="Calibri" pitchFamily="34" charset="0"/>
                <a:ea typeface="宋体" pitchFamily="2" charset="-122"/>
              </a:defRPr>
            </a:lvl2pPr>
            <a:lvl3pPr marL="1259929" indent="-251986" eaLnBrk="0" hangingPunct="0">
              <a:spcBef>
                <a:spcPct val="20000"/>
              </a:spcBef>
              <a:buFont typeface="Arial" charset="0"/>
              <a:buChar char="•"/>
              <a:defRPr sz="2600">
                <a:solidFill>
                  <a:schemeClr val="tx1"/>
                </a:solidFill>
                <a:latin typeface="Calibri" pitchFamily="34" charset="0"/>
                <a:ea typeface="宋体" pitchFamily="2" charset="-122"/>
              </a:defRPr>
            </a:lvl3pPr>
            <a:lvl4pPr marL="1763900" indent="-251986" eaLnBrk="0" hangingPunct="0">
              <a:spcBef>
                <a:spcPct val="20000"/>
              </a:spcBef>
              <a:buFont typeface="Arial" charset="0"/>
              <a:buChar char="–"/>
              <a:defRPr sz="2200">
                <a:solidFill>
                  <a:schemeClr val="tx1"/>
                </a:solidFill>
                <a:latin typeface="Calibri" pitchFamily="34" charset="0"/>
                <a:ea typeface="宋体" pitchFamily="2" charset="-122"/>
              </a:defRPr>
            </a:lvl4pPr>
            <a:lvl5pPr marL="2267872" indent="-251986" eaLnBrk="0" hangingPunct="0">
              <a:spcBef>
                <a:spcPct val="20000"/>
              </a:spcBef>
              <a:buFont typeface="Arial" charset="0"/>
              <a:buChar char="»"/>
              <a:defRPr sz="2200">
                <a:solidFill>
                  <a:schemeClr val="tx1"/>
                </a:solidFill>
                <a:latin typeface="Calibri" pitchFamily="34" charset="0"/>
                <a:ea typeface="宋体" pitchFamily="2" charset="-122"/>
              </a:defRPr>
            </a:lvl5pPr>
            <a:lvl6pPr marL="2771844"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6pPr>
            <a:lvl7pPr marL="3275815"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7pPr>
            <a:lvl8pPr marL="3779787"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8pPr>
            <a:lvl9pPr marL="4283758"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9pPr>
          </a:lstStyle>
          <a:p>
            <a:pPr eaLnBrk="1" hangingPunct="1">
              <a:spcBef>
                <a:spcPct val="0"/>
              </a:spcBef>
              <a:buFontTx/>
              <a:buNone/>
            </a:pPr>
            <a:fld id="{DAC2BD9D-3155-4556-8134-EA87FF3484B1}" type="slidenum">
              <a:rPr lang="en-US" altLang="zh-CN" sz="1500">
                <a:latin typeface="Arial" charset="0"/>
              </a:rPr>
              <a:pPr eaLnBrk="1" hangingPunct="1">
                <a:spcBef>
                  <a:spcPct val="0"/>
                </a:spcBef>
                <a:buFontTx/>
                <a:buNone/>
              </a:pPr>
              <a:t>15</a:t>
            </a:fld>
            <a:endParaRPr lang="en-US" altLang="zh-CN" sz="1500">
              <a:latin typeface="Arial" charset="0"/>
            </a:endParaRPr>
          </a:p>
        </p:txBody>
      </p:sp>
      <p:pic>
        <p:nvPicPr>
          <p:cNvPr id="1946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47" y="2339677"/>
            <a:ext cx="2236639" cy="2999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Left Arrow 1"/>
          <p:cNvSpPr/>
          <p:nvPr/>
        </p:nvSpPr>
        <p:spPr>
          <a:xfrm rot="10800000">
            <a:off x="1978497" y="3694092"/>
            <a:ext cx="1256578" cy="5564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anchor="ctr"/>
          <a:lstStyle/>
          <a:p>
            <a:pPr algn="ctr">
              <a:defRPr/>
            </a:pPr>
            <a:endParaRPr lang="en-US"/>
          </a:p>
        </p:txBody>
      </p:sp>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688" y="1995816"/>
            <a:ext cx="2637413" cy="3687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2951" y="2957373"/>
            <a:ext cx="2558659" cy="203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eft Arrow 8"/>
          <p:cNvSpPr/>
          <p:nvPr/>
        </p:nvSpPr>
        <p:spPr>
          <a:xfrm rot="10800000">
            <a:off x="6006373" y="3734340"/>
            <a:ext cx="1256578" cy="5564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anchor="ctr"/>
          <a:lstStyle/>
          <a:p>
            <a:pPr algn="ctr">
              <a:defRPr/>
            </a:pPr>
            <a:endParaRPr lang="en-US"/>
          </a:p>
        </p:txBody>
      </p:sp>
      <p:sp>
        <p:nvSpPr>
          <p:cNvPr id="19465" name="TextBox 2"/>
          <p:cNvSpPr txBox="1">
            <a:spLocks noChangeArrowheads="1"/>
          </p:cNvSpPr>
          <p:nvPr/>
        </p:nvSpPr>
        <p:spPr bwMode="auto">
          <a:xfrm>
            <a:off x="2822926" y="6507971"/>
            <a:ext cx="4802764" cy="3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en-US" sz="2000">
                <a:latin typeface="Arial" charset="0"/>
              </a:rPr>
              <a:t>EEE211 Electronic Circuits and Systems</a:t>
            </a:r>
          </a:p>
        </p:txBody>
      </p:sp>
    </p:spTree>
    <p:extLst>
      <p:ext uri="{BB962C8B-B14F-4D97-AF65-F5344CB8AC3E}">
        <p14:creationId xmlns:p14="http://schemas.microsoft.com/office/powerpoint/2010/main" val="1024468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lgn="ctr" eaLnBrk="1" hangingPunct="1"/>
            <a:r>
              <a:rPr lang="en-US" altLang="en-US" dirty="0" smtClean="0">
                <a:ea typeface="宋体" pitchFamily="2" charset="-122"/>
              </a:rPr>
              <a:t>Design Oriented Module</a:t>
            </a:r>
          </a:p>
        </p:txBody>
      </p:sp>
      <p:sp>
        <p:nvSpPr>
          <p:cNvPr id="2048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charset="0"/>
              <a:buChar char="•"/>
              <a:defRPr sz="3500">
                <a:solidFill>
                  <a:schemeClr val="tx1"/>
                </a:solidFill>
                <a:latin typeface="Calibri" pitchFamily="34" charset="0"/>
                <a:ea typeface="宋体" pitchFamily="2" charset="-122"/>
              </a:defRPr>
            </a:lvl1pPr>
            <a:lvl2pPr marL="818954" indent="-314982" eaLnBrk="0" hangingPunct="0">
              <a:spcBef>
                <a:spcPct val="20000"/>
              </a:spcBef>
              <a:buFont typeface="Arial" charset="0"/>
              <a:buChar char="–"/>
              <a:defRPr sz="3100">
                <a:solidFill>
                  <a:schemeClr val="tx1"/>
                </a:solidFill>
                <a:latin typeface="Calibri" pitchFamily="34" charset="0"/>
                <a:ea typeface="宋体" pitchFamily="2" charset="-122"/>
              </a:defRPr>
            </a:lvl2pPr>
            <a:lvl3pPr marL="1259929" indent="-251986" eaLnBrk="0" hangingPunct="0">
              <a:spcBef>
                <a:spcPct val="20000"/>
              </a:spcBef>
              <a:buFont typeface="Arial" charset="0"/>
              <a:buChar char="•"/>
              <a:defRPr sz="2600">
                <a:solidFill>
                  <a:schemeClr val="tx1"/>
                </a:solidFill>
                <a:latin typeface="Calibri" pitchFamily="34" charset="0"/>
                <a:ea typeface="宋体" pitchFamily="2" charset="-122"/>
              </a:defRPr>
            </a:lvl3pPr>
            <a:lvl4pPr marL="1763900" indent="-251986" eaLnBrk="0" hangingPunct="0">
              <a:spcBef>
                <a:spcPct val="20000"/>
              </a:spcBef>
              <a:buFont typeface="Arial" charset="0"/>
              <a:buChar char="–"/>
              <a:defRPr sz="2200">
                <a:solidFill>
                  <a:schemeClr val="tx1"/>
                </a:solidFill>
                <a:latin typeface="Calibri" pitchFamily="34" charset="0"/>
                <a:ea typeface="宋体" pitchFamily="2" charset="-122"/>
              </a:defRPr>
            </a:lvl4pPr>
            <a:lvl5pPr marL="2267872" indent="-251986" eaLnBrk="0" hangingPunct="0">
              <a:spcBef>
                <a:spcPct val="20000"/>
              </a:spcBef>
              <a:buFont typeface="Arial" charset="0"/>
              <a:buChar char="»"/>
              <a:defRPr sz="2200">
                <a:solidFill>
                  <a:schemeClr val="tx1"/>
                </a:solidFill>
                <a:latin typeface="Calibri" pitchFamily="34" charset="0"/>
                <a:ea typeface="宋体" pitchFamily="2" charset="-122"/>
              </a:defRPr>
            </a:lvl5pPr>
            <a:lvl6pPr marL="2771844"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6pPr>
            <a:lvl7pPr marL="3275815"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7pPr>
            <a:lvl8pPr marL="3779787"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8pPr>
            <a:lvl9pPr marL="4283758"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9pPr>
          </a:lstStyle>
          <a:p>
            <a:pPr eaLnBrk="1" hangingPunct="1">
              <a:spcBef>
                <a:spcPct val="0"/>
              </a:spcBef>
              <a:buFontTx/>
              <a:buNone/>
            </a:pPr>
            <a:fld id="{D2306154-C04B-41FB-9FE7-75A37005FB78}" type="slidenum">
              <a:rPr lang="en-US" altLang="zh-CN" sz="1500">
                <a:latin typeface="Arial" charset="0"/>
              </a:rPr>
              <a:pPr eaLnBrk="1" hangingPunct="1">
                <a:spcBef>
                  <a:spcPct val="0"/>
                </a:spcBef>
                <a:buFontTx/>
                <a:buNone/>
              </a:pPr>
              <a:t>16</a:t>
            </a:fld>
            <a:endParaRPr lang="en-US" altLang="zh-CN" sz="1500">
              <a:latin typeface="Arial" charset="0"/>
            </a:endParaRPr>
          </a:p>
        </p:txBody>
      </p:sp>
      <p:pic>
        <p:nvPicPr>
          <p:cNvPr id="2048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00" y="1872420"/>
            <a:ext cx="2558659" cy="203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995" y="1403439"/>
            <a:ext cx="5001810" cy="4999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799" y="4177071"/>
            <a:ext cx="3234201" cy="2603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1056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lgn="ctr" eaLnBrk="1" hangingPunct="1"/>
            <a:r>
              <a:rPr lang="en-US" altLang="en-US" dirty="0" smtClean="0">
                <a:ea typeface="宋体" pitchFamily="2" charset="-122"/>
              </a:rPr>
              <a:t>Design Oriented Module</a:t>
            </a:r>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charset="0"/>
              <a:buChar char="•"/>
              <a:defRPr sz="3500">
                <a:solidFill>
                  <a:schemeClr val="tx1"/>
                </a:solidFill>
                <a:latin typeface="Calibri" pitchFamily="34" charset="0"/>
                <a:ea typeface="宋体" pitchFamily="2" charset="-122"/>
              </a:defRPr>
            </a:lvl1pPr>
            <a:lvl2pPr marL="818954" indent="-314982" eaLnBrk="0" hangingPunct="0">
              <a:spcBef>
                <a:spcPct val="20000"/>
              </a:spcBef>
              <a:buFont typeface="Arial" charset="0"/>
              <a:buChar char="–"/>
              <a:defRPr sz="3100">
                <a:solidFill>
                  <a:schemeClr val="tx1"/>
                </a:solidFill>
                <a:latin typeface="Calibri" pitchFamily="34" charset="0"/>
                <a:ea typeface="宋体" pitchFamily="2" charset="-122"/>
              </a:defRPr>
            </a:lvl2pPr>
            <a:lvl3pPr marL="1259929" indent="-251986" eaLnBrk="0" hangingPunct="0">
              <a:spcBef>
                <a:spcPct val="20000"/>
              </a:spcBef>
              <a:buFont typeface="Arial" charset="0"/>
              <a:buChar char="•"/>
              <a:defRPr sz="2600">
                <a:solidFill>
                  <a:schemeClr val="tx1"/>
                </a:solidFill>
                <a:latin typeface="Calibri" pitchFamily="34" charset="0"/>
                <a:ea typeface="宋体" pitchFamily="2" charset="-122"/>
              </a:defRPr>
            </a:lvl3pPr>
            <a:lvl4pPr marL="1763900" indent="-251986" eaLnBrk="0" hangingPunct="0">
              <a:spcBef>
                <a:spcPct val="20000"/>
              </a:spcBef>
              <a:buFont typeface="Arial" charset="0"/>
              <a:buChar char="–"/>
              <a:defRPr sz="2200">
                <a:solidFill>
                  <a:schemeClr val="tx1"/>
                </a:solidFill>
                <a:latin typeface="Calibri" pitchFamily="34" charset="0"/>
                <a:ea typeface="宋体" pitchFamily="2" charset="-122"/>
              </a:defRPr>
            </a:lvl4pPr>
            <a:lvl5pPr marL="2267872" indent="-251986" eaLnBrk="0" hangingPunct="0">
              <a:spcBef>
                <a:spcPct val="20000"/>
              </a:spcBef>
              <a:buFont typeface="Arial" charset="0"/>
              <a:buChar char="»"/>
              <a:defRPr sz="2200">
                <a:solidFill>
                  <a:schemeClr val="tx1"/>
                </a:solidFill>
                <a:latin typeface="Calibri" pitchFamily="34" charset="0"/>
                <a:ea typeface="宋体" pitchFamily="2" charset="-122"/>
              </a:defRPr>
            </a:lvl5pPr>
            <a:lvl6pPr marL="2771844"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6pPr>
            <a:lvl7pPr marL="3275815"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7pPr>
            <a:lvl8pPr marL="3779787"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8pPr>
            <a:lvl9pPr marL="4283758"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9pPr>
          </a:lstStyle>
          <a:p>
            <a:pPr eaLnBrk="1" hangingPunct="1">
              <a:spcBef>
                <a:spcPct val="0"/>
              </a:spcBef>
              <a:buFontTx/>
              <a:buNone/>
            </a:pPr>
            <a:fld id="{EFC07EAA-69D3-4AA4-BB93-BED4DA6B3F4B}" type="slidenum">
              <a:rPr lang="en-US" altLang="zh-CN" sz="1500">
                <a:latin typeface="Arial" charset="0"/>
              </a:rPr>
              <a:pPr eaLnBrk="1" hangingPunct="1">
                <a:spcBef>
                  <a:spcPct val="0"/>
                </a:spcBef>
                <a:buFontTx/>
                <a:buNone/>
              </a:pPr>
              <a:t>17</a:t>
            </a:fld>
            <a:endParaRPr lang="en-US" altLang="zh-CN" sz="1500">
              <a:latin typeface="Arial" charset="0"/>
            </a:endParaRPr>
          </a:p>
        </p:txBody>
      </p:sp>
      <p:pic>
        <p:nvPicPr>
          <p:cNvPr id="2150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876" y="4226069"/>
            <a:ext cx="2863178" cy="2862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11" y="1398191"/>
            <a:ext cx="6048375" cy="3088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rved Left Arrow 1"/>
          <p:cNvSpPr/>
          <p:nvPr/>
        </p:nvSpPr>
        <p:spPr>
          <a:xfrm rot="18337201">
            <a:off x="6731740" y="3061920"/>
            <a:ext cx="354254" cy="121156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p:cNvSpPr/>
          <p:nvPr/>
        </p:nvSpPr>
        <p:spPr>
          <a:xfrm rot="7542655">
            <a:off x="5026735" y="4750973"/>
            <a:ext cx="354254" cy="121156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Tree>
    <p:extLst>
      <p:ext uri="{BB962C8B-B14F-4D97-AF65-F5344CB8AC3E}">
        <p14:creationId xmlns:p14="http://schemas.microsoft.com/office/powerpoint/2010/main" val="1604333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18</a:t>
            </a:fld>
            <a:endParaRPr lang="en-US" altLang="zh-CN"/>
          </a:p>
        </p:txBody>
      </p:sp>
      <p:pic>
        <p:nvPicPr>
          <p:cNvPr id="13315" name="Picture 3" descr="image137014587434297329.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25" y="1830388"/>
            <a:ext cx="8920163" cy="4986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itle 2"/>
          <p:cNvSpPr>
            <a:spLocks noGrp="1"/>
          </p:cNvSpPr>
          <p:nvPr>
            <p:ph type="title"/>
          </p:nvPr>
        </p:nvSpPr>
        <p:spPr/>
        <p:txBody>
          <a:bodyPr/>
          <a:lstStyle/>
          <a:p>
            <a:pPr algn="ctr"/>
            <a:r>
              <a:rPr lang="en-US" altLang="en-US" dirty="0" smtClean="0">
                <a:ea typeface="宋体" pitchFamily="2" charset="-122"/>
              </a:rPr>
              <a:t>Cascade Structure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19</a:t>
            </a:fld>
            <a:endParaRPr lang="en-US" altLang="zh-CN"/>
          </a:p>
        </p:txBody>
      </p:sp>
      <p:sp>
        <p:nvSpPr>
          <p:cNvPr id="3" name="Title 2"/>
          <p:cNvSpPr>
            <a:spLocks noGrp="1"/>
          </p:cNvSpPr>
          <p:nvPr>
            <p:ph type="title"/>
          </p:nvPr>
        </p:nvSpPr>
        <p:spPr/>
        <p:txBody>
          <a:bodyPr/>
          <a:lstStyle/>
          <a:p>
            <a:pPr algn="ctr"/>
            <a:r>
              <a:rPr lang="en-US" altLang="en-US" dirty="0" smtClean="0">
                <a:ea typeface="宋体" pitchFamily="2" charset="-122"/>
              </a:rPr>
              <a:t>Discrete Components</a:t>
            </a:r>
            <a:endParaRPr lang="en-US" dirty="0"/>
          </a:p>
        </p:txBody>
      </p:sp>
      <p:pic>
        <p:nvPicPr>
          <p:cNvPr id="655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832" y="1709988"/>
            <a:ext cx="4429125" cy="4757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6456" y="1709987"/>
            <a:ext cx="1838325"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8104" y="4088857"/>
            <a:ext cx="2995612" cy="254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6624488" y="5544442"/>
                <a:ext cx="2403350" cy="349968"/>
              </a:xfrm>
              <a:prstGeom prst="rect">
                <a:avLst/>
              </a:prstGeom>
              <a:noFill/>
            </p:spPr>
            <p:txBody>
              <a:bodyPr wrap="none" rtlCol="0">
                <a:spAutoFit/>
              </a:bodyPr>
              <a:lstStyle/>
              <a:p>
                <a14:m>
                  <m:oMath xmlns:m="http://schemas.openxmlformats.org/officeDocument/2006/math">
                    <m:sSub>
                      <m:sSubPr>
                        <m:ctrlPr>
                          <a:rPr lang="en-US" b="0" i="1" smtClean="0">
                            <a:latin typeface="Cambria Math"/>
                          </a:rPr>
                        </m:ctrlPr>
                      </m:sSubPr>
                      <m:e>
                        <m:r>
                          <a:rPr lang="en-US" b="0" i="1" smtClean="0">
                            <a:latin typeface="Cambria Math"/>
                          </a:rPr>
                          <m:t>𝐴</m:t>
                        </m:r>
                      </m:e>
                      <m:sub>
                        <m:r>
                          <a:rPr lang="en-US" b="0" i="1" smtClean="0">
                            <a:latin typeface="Cambria Math"/>
                          </a:rPr>
                          <m:t>𝑣</m:t>
                        </m:r>
                      </m:sub>
                    </m:sSub>
                  </m:oMath>
                </a14:m>
                <a:r>
                  <a:rPr lang="en-US" dirty="0" smtClean="0"/>
                  <a:t>, </a:t>
                </a:r>
                <a14:m>
                  <m:oMath xmlns:m="http://schemas.openxmlformats.org/officeDocument/2006/math">
                    <m:sSub>
                      <m:sSubPr>
                        <m:ctrlPr>
                          <a:rPr lang="en-US" b="0" i="1" dirty="0" smtClean="0">
                            <a:latin typeface="Cambria Math"/>
                          </a:rPr>
                        </m:ctrlPr>
                      </m:sSubPr>
                      <m:e>
                        <m:r>
                          <a:rPr lang="en-US" b="0" i="1" dirty="0" smtClean="0">
                            <a:latin typeface="Cambria Math"/>
                          </a:rPr>
                          <m:t>𝐴</m:t>
                        </m:r>
                      </m:e>
                      <m:sub>
                        <m:r>
                          <a:rPr lang="en-US" b="0" i="1" dirty="0" smtClean="0">
                            <a:latin typeface="Cambria Math"/>
                          </a:rPr>
                          <m:t>𝑖</m:t>
                        </m:r>
                      </m:sub>
                    </m:sSub>
                  </m:oMath>
                </a14:m>
                <a:r>
                  <a:rPr lang="en-US" dirty="0" smtClean="0"/>
                  <a:t>, </a:t>
                </a:r>
                <a14:m>
                  <m:oMath xmlns:m="http://schemas.openxmlformats.org/officeDocument/2006/math">
                    <m:sSub>
                      <m:sSubPr>
                        <m:ctrlPr>
                          <a:rPr lang="en-US" b="0" i="1" dirty="0" smtClean="0">
                            <a:latin typeface="Cambria Math"/>
                          </a:rPr>
                        </m:ctrlPr>
                      </m:sSubPr>
                      <m:e>
                        <m:r>
                          <a:rPr lang="en-US" b="0" i="1" dirty="0" smtClean="0">
                            <a:latin typeface="Cambria Math"/>
                          </a:rPr>
                          <m:t>𝑅</m:t>
                        </m:r>
                      </m:e>
                      <m:sub>
                        <m:r>
                          <a:rPr lang="en-US" b="0" i="1" dirty="0" smtClean="0">
                            <a:latin typeface="Cambria Math"/>
                          </a:rPr>
                          <m:t>𝑖</m:t>
                        </m:r>
                      </m:sub>
                    </m:sSub>
                  </m:oMath>
                </a14:m>
                <a:r>
                  <a:rPr lang="en-US" dirty="0" smtClean="0"/>
                  <a:t>, </a:t>
                </a:r>
                <a14:m>
                  <m:oMath xmlns:m="http://schemas.openxmlformats.org/officeDocument/2006/math">
                    <m:sSub>
                      <m:sSubPr>
                        <m:ctrlPr>
                          <a:rPr lang="en-US" b="0" i="1" dirty="0" smtClean="0">
                            <a:latin typeface="Cambria Math"/>
                          </a:rPr>
                        </m:ctrlPr>
                      </m:sSubPr>
                      <m:e>
                        <m:r>
                          <a:rPr lang="en-US" b="0" i="1" dirty="0" smtClean="0">
                            <a:latin typeface="Cambria Math"/>
                          </a:rPr>
                          <m:t>𝑅</m:t>
                        </m:r>
                      </m:e>
                      <m:sub>
                        <m:r>
                          <a:rPr lang="en-US" b="0" i="1" dirty="0" smtClean="0">
                            <a:latin typeface="Cambria Math"/>
                          </a:rPr>
                          <m:t>𝑜</m:t>
                        </m:r>
                      </m:sub>
                    </m:sSub>
                  </m:oMath>
                </a14:m>
                <a:r>
                  <a:rPr lang="en-US" dirty="0" smtClean="0"/>
                  <a:t>, and </a:t>
                </a:r>
                <a:r>
                  <a:rPr lang="en-US" dirty="0" err="1" smtClean="0"/>
                  <a:t>etc</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624488" y="5544442"/>
                <a:ext cx="2403350" cy="349968"/>
              </a:xfrm>
              <a:prstGeom prst="rect">
                <a:avLst/>
              </a:prstGeom>
              <a:blipFill rotWithShape="1">
                <a:blip r:embed="rId5"/>
                <a:stretch>
                  <a:fillRect t="-14035" r="-1015" b="-28070"/>
                </a:stretch>
              </a:blipFill>
            </p:spPr>
            <p:txBody>
              <a:bodyPr/>
              <a:lstStyle/>
              <a:p>
                <a:r>
                  <a:rPr lang="en-US">
                    <a:noFill/>
                  </a:rPr>
                  <a:t> </a:t>
                </a:r>
              </a:p>
            </p:txBody>
          </p:sp>
        </mc:Fallback>
      </mc:AlternateContent>
    </p:spTree>
    <p:extLst>
      <p:ext uri="{BB962C8B-B14F-4D97-AF65-F5344CB8AC3E}">
        <p14:creationId xmlns:p14="http://schemas.microsoft.com/office/powerpoint/2010/main" val="785403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503237" y="1043533"/>
            <a:ext cx="9070975" cy="585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380" rIns="0" bIns="0" anchor="ctr"/>
          <a:lstStyle>
            <a:lvl1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3200">
                <a:solidFill>
                  <a:schemeClr val="tx1"/>
                </a:solidFill>
                <a:latin typeface="Times New Roman" pitchFamily="18" charset="0"/>
                <a:ea typeface="宋体" pitchFamily="2" charset="-122"/>
              </a:defRPr>
            </a:lvl1pPr>
            <a:lvl2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800">
                <a:solidFill>
                  <a:schemeClr val="tx1"/>
                </a:solidFill>
                <a:latin typeface="Times New Roman" pitchFamily="18" charset="0"/>
                <a:ea typeface="宋体" pitchFamily="2" charset="-122"/>
              </a:defRPr>
            </a:lvl2pPr>
            <a:lvl3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400">
                <a:solidFill>
                  <a:schemeClr val="tx1"/>
                </a:solidFill>
                <a:latin typeface="Times New Roman" pitchFamily="18" charset="0"/>
                <a:ea typeface="宋体" pitchFamily="2" charset="-122"/>
              </a:defRPr>
            </a:lvl3pPr>
            <a:lvl4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4pPr>
            <a:lvl5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9pPr>
          </a:lstStyle>
          <a:p>
            <a:pPr eaLnBrk="1">
              <a:lnSpc>
                <a:spcPct val="95000"/>
              </a:lnSpc>
              <a:spcBef>
                <a:spcPct val="0"/>
              </a:spcBef>
              <a:buSzTx/>
            </a:pPr>
            <a:r>
              <a:rPr lang="en-US" altLang="zh-CN" sz="2600" b="1" dirty="0" smtClean="0">
                <a:solidFill>
                  <a:srgbClr val="000000"/>
                </a:solidFill>
                <a:ea typeface="Arial Unicode MS" pitchFamily="34" charset="-122"/>
                <a:cs typeface="Times New Roman" panose="02020603050405020304" pitchFamily="18" charset="0"/>
              </a:rPr>
              <a:t>Module </a:t>
            </a:r>
            <a:r>
              <a:rPr lang="en-US" altLang="zh-CN" sz="2600" b="1" dirty="0">
                <a:solidFill>
                  <a:srgbClr val="000000"/>
                </a:solidFill>
                <a:ea typeface="Arial Unicode MS" pitchFamily="34" charset="-122"/>
                <a:cs typeface="Times New Roman" panose="02020603050405020304" pitchFamily="18" charset="0"/>
              </a:rPr>
              <a:t>Title:            </a:t>
            </a:r>
            <a:r>
              <a:rPr lang="en-US" altLang="zh-CN" sz="2600" dirty="0">
                <a:solidFill>
                  <a:srgbClr val="000000"/>
                </a:solidFill>
                <a:ea typeface="Arial Unicode MS" pitchFamily="34" charset="-122"/>
                <a:cs typeface="Times New Roman" panose="02020603050405020304" pitchFamily="18" charset="0"/>
              </a:rPr>
              <a:t>Electronic Circuits and Systems</a:t>
            </a:r>
          </a:p>
          <a:p>
            <a:pPr eaLnBrk="1">
              <a:lnSpc>
                <a:spcPct val="95000"/>
              </a:lnSpc>
              <a:spcBef>
                <a:spcPct val="0"/>
              </a:spcBef>
              <a:buSzTx/>
            </a:pPr>
            <a:endParaRPr lang="en-US" altLang="zh-CN" sz="2600" b="1" dirty="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r>
              <a:rPr lang="en-US" altLang="zh-CN" sz="2600" b="1" dirty="0">
                <a:solidFill>
                  <a:srgbClr val="000000"/>
                </a:solidFill>
                <a:ea typeface="Arial Unicode MS" pitchFamily="34" charset="-122"/>
                <a:cs typeface="Times New Roman" panose="02020603050405020304" pitchFamily="18" charset="0"/>
              </a:rPr>
              <a:t>Module Code:           </a:t>
            </a:r>
            <a:r>
              <a:rPr lang="en-US" altLang="zh-CN" sz="2600" dirty="0">
                <a:solidFill>
                  <a:srgbClr val="000000"/>
                </a:solidFill>
                <a:ea typeface="Arial Unicode MS" pitchFamily="34" charset="-122"/>
                <a:cs typeface="Times New Roman" panose="02020603050405020304" pitchFamily="18" charset="0"/>
              </a:rPr>
              <a:t>EEE211</a:t>
            </a:r>
          </a:p>
          <a:p>
            <a:pPr eaLnBrk="1">
              <a:lnSpc>
                <a:spcPct val="95000"/>
              </a:lnSpc>
              <a:spcBef>
                <a:spcPct val="0"/>
              </a:spcBef>
              <a:buSzTx/>
            </a:pPr>
            <a:endParaRPr lang="en-US" altLang="zh-CN" sz="2600" b="1" dirty="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r>
              <a:rPr lang="en-US" altLang="zh-CN" sz="2600" b="1" dirty="0">
                <a:solidFill>
                  <a:srgbClr val="000000"/>
                </a:solidFill>
                <a:ea typeface="Arial Unicode MS" pitchFamily="34" charset="-122"/>
                <a:cs typeface="Times New Roman" panose="02020603050405020304" pitchFamily="18" charset="0"/>
              </a:rPr>
              <a:t>Department:             </a:t>
            </a:r>
            <a:r>
              <a:rPr lang="en-US" altLang="zh-CN" sz="2600" dirty="0">
                <a:solidFill>
                  <a:srgbClr val="000000"/>
                </a:solidFill>
                <a:ea typeface="Arial Unicode MS" pitchFamily="34" charset="-122"/>
                <a:cs typeface="Times New Roman" panose="02020603050405020304" pitchFamily="18" charset="0"/>
              </a:rPr>
              <a:t>Electrical and Electronic Engineering</a:t>
            </a:r>
          </a:p>
          <a:p>
            <a:pPr eaLnBrk="1">
              <a:lnSpc>
                <a:spcPct val="95000"/>
              </a:lnSpc>
              <a:spcBef>
                <a:spcPct val="0"/>
              </a:spcBef>
              <a:buSzTx/>
            </a:pPr>
            <a:endParaRPr lang="en-US" altLang="zh-CN" sz="2600" b="1" dirty="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r>
              <a:rPr lang="en-US" altLang="zh-CN" sz="2600" b="1" dirty="0">
                <a:solidFill>
                  <a:srgbClr val="000000"/>
                </a:solidFill>
                <a:ea typeface="Arial Unicode MS" pitchFamily="34" charset="-122"/>
                <a:cs typeface="Times New Roman" panose="02020603050405020304" pitchFamily="18" charset="0"/>
              </a:rPr>
              <a:t>Module Level:          </a:t>
            </a:r>
            <a:r>
              <a:rPr lang="en-US" altLang="zh-CN" sz="2600" dirty="0">
                <a:solidFill>
                  <a:srgbClr val="000000"/>
                </a:solidFill>
                <a:ea typeface="Arial Unicode MS" pitchFamily="34" charset="-122"/>
                <a:cs typeface="Times New Roman" panose="02020603050405020304" pitchFamily="18" charset="0"/>
              </a:rPr>
              <a:t>Level 2</a:t>
            </a:r>
          </a:p>
          <a:p>
            <a:pPr eaLnBrk="1">
              <a:lnSpc>
                <a:spcPct val="95000"/>
              </a:lnSpc>
              <a:spcBef>
                <a:spcPct val="0"/>
              </a:spcBef>
              <a:buSzTx/>
            </a:pPr>
            <a:endParaRPr lang="en-US" altLang="zh-CN" sz="2600" b="1" dirty="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r>
              <a:rPr lang="en-US" altLang="zh-CN" sz="2600" b="1" dirty="0">
                <a:solidFill>
                  <a:srgbClr val="000000"/>
                </a:solidFill>
                <a:ea typeface="Arial Unicode MS" pitchFamily="34" charset="-122"/>
                <a:cs typeface="Times New Roman" panose="02020603050405020304" pitchFamily="18" charset="0"/>
              </a:rPr>
              <a:t>Module Credits:       </a:t>
            </a:r>
            <a:r>
              <a:rPr lang="en-US" altLang="zh-CN" sz="2600" dirty="0">
                <a:solidFill>
                  <a:srgbClr val="000000"/>
                </a:solidFill>
                <a:ea typeface="Arial Unicode MS" pitchFamily="34" charset="-122"/>
                <a:cs typeface="Times New Roman" panose="02020603050405020304" pitchFamily="18" charset="0"/>
              </a:rPr>
              <a:t>5</a:t>
            </a:r>
          </a:p>
        </p:txBody>
      </p:sp>
      <p:sp>
        <p:nvSpPr>
          <p:cNvPr id="2" name="Slide Number Placeholder 1"/>
          <p:cNvSpPr>
            <a:spLocks noGrp="1"/>
          </p:cNvSpPr>
          <p:nvPr>
            <p:ph type="sldNum" sz="quarter" idx="12"/>
          </p:nvPr>
        </p:nvSpPr>
        <p:spPr/>
        <p:txBody>
          <a:bodyPr/>
          <a:lstStyle/>
          <a:p>
            <a:pPr>
              <a:defRPr/>
            </a:pPr>
            <a:fld id="{305D8D3D-A501-406F-8943-0A356B75DB51}" type="slidenum">
              <a:rPr lang="en-US" smtClean="0"/>
              <a:pPr>
                <a:defRPr/>
              </a:pPr>
              <a:t>2</a:t>
            </a:fld>
            <a:endParaRPr lang="en-US" altLang="zh-C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20</a:t>
            </a:fld>
            <a:endParaRPr lang="en-US" altLang="zh-CN"/>
          </a:p>
        </p:txBody>
      </p:sp>
      <p:sp>
        <p:nvSpPr>
          <p:cNvPr id="3" name="Title 2"/>
          <p:cNvSpPr>
            <a:spLocks noGrp="1"/>
          </p:cNvSpPr>
          <p:nvPr>
            <p:ph type="title"/>
          </p:nvPr>
        </p:nvSpPr>
        <p:spPr/>
        <p:txBody>
          <a:bodyPr/>
          <a:lstStyle/>
          <a:p>
            <a:pPr algn="ctr"/>
            <a:r>
              <a:rPr lang="en-US" dirty="0" smtClean="0">
                <a:ea typeface="宋体" pitchFamily="2" charset="-122"/>
              </a:rPr>
              <a:t>Signal Amplification</a:t>
            </a:r>
            <a:endParaRPr lang="en-US" dirty="0"/>
          </a:p>
        </p:txBody>
      </p:sp>
      <p:pic>
        <p:nvPicPr>
          <p:cNvPr id="66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32" y="1475581"/>
            <a:ext cx="8082288"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8521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21</a:t>
            </a:fld>
            <a:endParaRPr lang="en-US" altLang="zh-CN"/>
          </a:p>
        </p:txBody>
      </p:sp>
      <p:sp>
        <p:nvSpPr>
          <p:cNvPr id="3" name="Title 2"/>
          <p:cNvSpPr>
            <a:spLocks noGrp="1"/>
          </p:cNvSpPr>
          <p:nvPr>
            <p:ph type="title"/>
          </p:nvPr>
        </p:nvSpPr>
        <p:spPr/>
        <p:txBody>
          <a:bodyPr/>
          <a:lstStyle/>
          <a:p>
            <a:pPr algn="ctr"/>
            <a:r>
              <a:rPr lang="en-US" altLang="en-US" dirty="0" smtClean="0">
                <a:ea typeface="宋体" pitchFamily="2" charset="-122"/>
              </a:rPr>
              <a:t>Small Signal Analysis</a:t>
            </a:r>
            <a:endParaRPr lang="en-US" dirty="0"/>
          </a:p>
        </p:txBody>
      </p:sp>
      <p:grpSp>
        <p:nvGrpSpPr>
          <p:cNvPr id="4" name="Group 3"/>
          <p:cNvGrpSpPr/>
          <p:nvPr/>
        </p:nvGrpSpPr>
        <p:grpSpPr>
          <a:xfrm>
            <a:off x="431935" y="4086428"/>
            <a:ext cx="8928992" cy="2504462"/>
            <a:chOff x="503808" y="2427503"/>
            <a:chExt cx="8928992" cy="2504462"/>
          </a:xfrm>
        </p:grpSpPr>
        <p:sp>
          <p:nvSpPr>
            <p:cNvPr id="8" name="Line 90"/>
            <p:cNvSpPr>
              <a:spLocks noChangeShapeType="1"/>
            </p:cNvSpPr>
            <p:nvPr/>
          </p:nvSpPr>
          <p:spPr bwMode="auto">
            <a:xfrm>
              <a:off x="1068976" y="4898672"/>
              <a:ext cx="7841765" cy="52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128"/>
            <p:cNvSpPr>
              <a:spLocks noChangeArrowheads="1"/>
            </p:cNvSpPr>
            <p:nvPr/>
          </p:nvSpPr>
          <p:spPr bwMode="auto">
            <a:xfrm>
              <a:off x="5172663" y="4493908"/>
              <a:ext cx="0" cy="3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en-US" sz="1800"/>
            </a:p>
          </p:txBody>
        </p:sp>
        <p:sp>
          <p:nvSpPr>
            <p:cNvPr id="10" name="Oval 199"/>
            <p:cNvSpPr>
              <a:spLocks noChangeArrowheads="1"/>
            </p:cNvSpPr>
            <p:nvPr/>
          </p:nvSpPr>
          <p:spPr bwMode="auto">
            <a:xfrm>
              <a:off x="814418" y="3682629"/>
              <a:ext cx="492032" cy="504641"/>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11" name="Line 167"/>
            <p:cNvSpPr>
              <a:spLocks noChangeShapeType="1"/>
            </p:cNvSpPr>
            <p:nvPr/>
          </p:nvSpPr>
          <p:spPr bwMode="auto">
            <a:xfrm flipH="1" flipV="1">
              <a:off x="1069381" y="2877281"/>
              <a:ext cx="15" cy="815592"/>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51"/>
            <p:cNvSpPr>
              <a:spLocks noChangeShapeType="1"/>
            </p:cNvSpPr>
            <p:nvPr/>
          </p:nvSpPr>
          <p:spPr bwMode="auto">
            <a:xfrm flipH="1">
              <a:off x="2528998" y="2876288"/>
              <a:ext cx="2567708" cy="0"/>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67"/>
            <p:cNvSpPr>
              <a:spLocks noChangeShapeType="1"/>
            </p:cNvSpPr>
            <p:nvPr/>
          </p:nvSpPr>
          <p:spPr bwMode="auto">
            <a:xfrm flipV="1">
              <a:off x="3048339" y="2864342"/>
              <a:ext cx="6834" cy="2030827"/>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67"/>
            <p:cNvSpPr>
              <a:spLocks noChangeShapeType="1"/>
            </p:cNvSpPr>
            <p:nvPr/>
          </p:nvSpPr>
          <p:spPr bwMode="auto">
            <a:xfrm flipV="1">
              <a:off x="3724883" y="2869597"/>
              <a:ext cx="6834" cy="2030828"/>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Rectangle 161"/>
            <p:cNvSpPr>
              <a:spLocks noChangeArrowheads="1"/>
            </p:cNvSpPr>
            <p:nvPr/>
          </p:nvSpPr>
          <p:spPr bwMode="auto">
            <a:xfrm>
              <a:off x="4046071" y="2680356"/>
              <a:ext cx="3145248" cy="1456099"/>
            </a:xfrm>
            <a:prstGeom prst="rect">
              <a:avLst/>
            </a:prstGeom>
            <a:noFill/>
            <a:ln w="9525">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a:p>
          </p:txBody>
        </p:sp>
        <p:sp>
          <p:nvSpPr>
            <p:cNvPr id="16" name="AutoShape 55"/>
            <p:cNvSpPr>
              <a:spLocks noChangeArrowheads="1"/>
            </p:cNvSpPr>
            <p:nvPr/>
          </p:nvSpPr>
          <p:spPr bwMode="auto">
            <a:xfrm>
              <a:off x="5667913" y="3210421"/>
              <a:ext cx="428176" cy="542426"/>
            </a:xfrm>
            <a:prstGeom prst="diamond">
              <a:avLst/>
            </a:prstGeom>
            <a:solidFill>
              <a:srgbClr val="FFFFFF"/>
            </a:solidFill>
            <a:ln w="9525">
              <a:solidFill>
                <a:srgbClr val="000000"/>
              </a:solidFill>
              <a:miter lim="800000"/>
              <a:headEnd/>
              <a:tailEnd/>
            </a:ln>
          </p:spPr>
          <p:txBody>
            <a:bodyPr/>
            <a:lstStyle/>
            <a:p>
              <a:endParaRPr lang="en-US" altLang="en-US"/>
            </a:p>
          </p:txBody>
        </p:sp>
        <p:sp>
          <p:nvSpPr>
            <p:cNvPr id="17" name="Line 53"/>
            <p:cNvSpPr>
              <a:spLocks noChangeShapeType="1"/>
            </p:cNvSpPr>
            <p:nvPr/>
          </p:nvSpPr>
          <p:spPr bwMode="auto">
            <a:xfrm flipV="1">
              <a:off x="5106697" y="2873529"/>
              <a:ext cx="0" cy="1162119"/>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51"/>
            <p:cNvSpPr>
              <a:spLocks noChangeShapeType="1"/>
            </p:cNvSpPr>
            <p:nvPr/>
          </p:nvSpPr>
          <p:spPr bwMode="auto">
            <a:xfrm flipH="1">
              <a:off x="1084903" y="2873529"/>
              <a:ext cx="1373220" cy="0"/>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Freeform 50"/>
            <p:cNvSpPr>
              <a:spLocks/>
            </p:cNvSpPr>
            <p:nvPr/>
          </p:nvSpPr>
          <p:spPr bwMode="auto">
            <a:xfrm>
              <a:off x="5866708" y="3593673"/>
              <a:ext cx="47405" cy="49452"/>
            </a:xfrm>
            <a:custGeom>
              <a:avLst/>
              <a:gdLst>
                <a:gd name="T0" fmla="*/ 2147483647 w 58"/>
                <a:gd name="T1" fmla="*/ 0 h 60"/>
                <a:gd name="T2" fmla="*/ 0 w 58"/>
                <a:gd name="T3" fmla="*/ 0 h 60"/>
                <a:gd name="T4" fmla="*/ 2147483647 w 58"/>
                <a:gd name="T5" fmla="*/ 2147483647 h 60"/>
                <a:gd name="T6" fmla="*/ 2147483647 w 58"/>
                <a:gd name="T7" fmla="*/ 0 h 60"/>
                <a:gd name="T8" fmla="*/ 0 60000 65536"/>
                <a:gd name="T9" fmla="*/ 0 60000 65536"/>
                <a:gd name="T10" fmla="*/ 0 60000 65536"/>
                <a:gd name="T11" fmla="*/ 0 60000 65536"/>
                <a:gd name="T12" fmla="*/ 0 w 58"/>
                <a:gd name="T13" fmla="*/ 0 h 60"/>
                <a:gd name="T14" fmla="*/ 58 w 58"/>
                <a:gd name="T15" fmla="*/ 60 h 60"/>
              </a:gdLst>
              <a:ahLst/>
              <a:cxnLst>
                <a:cxn ang="T8">
                  <a:pos x="T0" y="T1"/>
                </a:cxn>
                <a:cxn ang="T9">
                  <a:pos x="T2" y="T3"/>
                </a:cxn>
                <a:cxn ang="T10">
                  <a:pos x="T4" y="T5"/>
                </a:cxn>
                <a:cxn ang="T11">
                  <a:pos x="T6" y="T7"/>
                </a:cxn>
              </a:cxnLst>
              <a:rect l="T12" t="T13" r="T14" b="T15"/>
              <a:pathLst>
                <a:path w="58" h="60">
                  <a:moveTo>
                    <a:pt x="58" y="0"/>
                  </a:moveTo>
                  <a:lnTo>
                    <a:pt x="0" y="0"/>
                  </a:lnTo>
                  <a:lnTo>
                    <a:pt x="29" y="60"/>
                  </a:lnTo>
                  <a:lnTo>
                    <a:pt x="58" y="0"/>
                  </a:lnTo>
                  <a:close/>
                </a:path>
              </a:pathLst>
            </a:custGeom>
            <a:solidFill>
              <a:srgbClr val="000000"/>
            </a:solidFill>
            <a:ln w="8890">
              <a:solidFill>
                <a:srgbClr val="000000"/>
              </a:solidFill>
              <a:round/>
              <a:headEnd/>
              <a:tailEnd/>
            </a:ln>
          </p:spPr>
          <p:txBody>
            <a:bodyPr/>
            <a:lstStyle/>
            <a:p>
              <a:endParaRPr lang="zh-CN" altLang="en-US"/>
            </a:p>
          </p:txBody>
        </p:sp>
        <p:sp>
          <p:nvSpPr>
            <p:cNvPr id="20" name="Line 49"/>
            <p:cNvSpPr>
              <a:spLocks noChangeShapeType="1"/>
            </p:cNvSpPr>
            <p:nvPr/>
          </p:nvSpPr>
          <p:spPr bwMode="auto">
            <a:xfrm>
              <a:off x="5891175" y="3317051"/>
              <a:ext cx="0" cy="276622"/>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48"/>
            <p:cNvSpPr>
              <a:spLocks noChangeShapeType="1"/>
            </p:cNvSpPr>
            <p:nvPr/>
          </p:nvSpPr>
          <p:spPr bwMode="auto">
            <a:xfrm flipV="1">
              <a:off x="5891175" y="2873529"/>
              <a:ext cx="0" cy="372435"/>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7"/>
            <p:cNvSpPr>
              <a:spLocks noChangeShapeType="1"/>
            </p:cNvSpPr>
            <p:nvPr/>
          </p:nvSpPr>
          <p:spPr bwMode="auto">
            <a:xfrm>
              <a:off x="5891175" y="3712666"/>
              <a:ext cx="0" cy="326074"/>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46"/>
            <p:cNvSpPr>
              <a:spLocks noChangeShapeType="1"/>
            </p:cNvSpPr>
            <p:nvPr/>
          </p:nvSpPr>
          <p:spPr bwMode="auto">
            <a:xfrm flipV="1">
              <a:off x="5109755" y="4037195"/>
              <a:ext cx="1630126" cy="16999"/>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45"/>
            <p:cNvSpPr>
              <a:spLocks noChangeShapeType="1"/>
            </p:cNvSpPr>
            <p:nvPr/>
          </p:nvSpPr>
          <p:spPr bwMode="auto">
            <a:xfrm flipH="1" flipV="1">
              <a:off x="5889646" y="2873529"/>
              <a:ext cx="2330499" cy="1545"/>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9"/>
            <p:cNvSpPr>
              <a:spLocks noChangeShapeType="1"/>
            </p:cNvSpPr>
            <p:nvPr/>
          </p:nvSpPr>
          <p:spPr bwMode="auto">
            <a:xfrm flipV="1">
              <a:off x="4715222" y="3083700"/>
              <a:ext cx="1529" cy="834501"/>
            </a:xfrm>
            <a:prstGeom prst="line">
              <a:avLst/>
            </a:prstGeom>
            <a:noFill/>
            <a:ln w="889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35"/>
            <p:cNvSpPr>
              <a:spLocks noChangeArrowheads="1"/>
            </p:cNvSpPr>
            <p:nvPr/>
          </p:nvSpPr>
          <p:spPr bwMode="auto">
            <a:xfrm>
              <a:off x="4491959" y="3296962"/>
              <a:ext cx="258434" cy="2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a:solidFill>
                    <a:srgbClr val="000000"/>
                  </a:solidFill>
                  <a:ea typeface="MS PGothic" pitchFamily="34" charset="-128"/>
                  <a:cs typeface="Times New Roman" pitchFamily="18" charset="0"/>
                </a:rPr>
                <a:t>v</a:t>
              </a:r>
              <a:r>
                <a:rPr lang="en-US" altLang="ja-JP" baseline="-25000">
                  <a:solidFill>
                    <a:srgbClr val="000000"/>
                  </a:solidFill>
                  <a:ea typeface="MS PGothic" pitchFamily="34" charset="-128"/>
                  <a:cs typeface="Times New Roman" pitchFamily="18" charset="0"/>
                  <a:sym typeface="Symbol" pitchFamily="18" charset="2"/>
                </a:rPr>
                <a:t></a:t>
              </a:r>
            </a:p>
          </p:txBody>
        </p:sp>
        <p:sp>
          <p:nvSpPr>
            <p:cNvPr id="27" name="Rectangle 33"/>
            <p:cNvSpPr>
              <a:spLocks noChangeArrowheads="1"/>
            </p:cNvSpPr>
            <p:nvPr/>
          </p:nvSpPr>
          <p:spPr bwMode="auto">
            <a:xfrm>
              <a:off x="4800856" y="3320142"/>
              <a:ext cx="139157" cy="2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a:solidFill>
                    <a:srgbClr val="000000"/>
                  </a:solidFill>
                  <a:ea typeface="MS PGothic" pitchFamily="34" charset="-128"/>
                  <a:cs typeface="Times New Roman" pitchFamily="18" charset="0"/>
                </a:rPr>
                <a:t>r</a:t>
              </a:r>
              <a:r>
                <a:rPr lang="en-US" altLang="ja-JP" baseline="-25000">
                  <a:solidFill>
                    <a:srgbClr val="000000"/>
                  </a:solidFill>
                  <a:ea typeface="MS PGothic" pitchFamily="34" charset="-128"/>
                  <a:cs typeface="Times New Roman" pitchFamily="18" charset="0"/>
                  <a:sym typeface="Symbol" pitchFamily="18" charset="2"/>
                </a:rPr>
                <a:t></a:t>
              </a:r>
            </a:p>
          </p:txBody>
        </p:sp>
        <p:sp>
          <p:nvSpPr>
            <p:cNvPr id="28" name="Freeform 31"/>
            <p:cNvSpPr>
              <a:spLocks/>
            </p:cNvSpPr>
            <p:nvPr/>
          </p:nvSpPr>
          <p:spPr bwMode="auto">
            <a:xfrm>
              <a:off x="2228744" y="2839531"/>
              <a:ext cx="70343" cy="69541"/>
            </a:xfrm>
            <a:custGeom>
              <a:avLst/>
              <a:gdLst>
                <a:gd name="T0" fmla="*/ 0 w 86"/>
                <a:gd name="T1" fmla="*/ 2147483647 h 84"/>
                <a:gd name="T2" fmla="*/ 2147483647 w 86"/>
                <a:gd name="T3" fmla="*/ 2147483647 h 84"/>
                <a:gd name="T4" fmla="*/ 2147483647 w 86"/>
                <a:gd name="T5" fmla="*/ 2147483647 h 84"/>
                <a:gd name="T6" fmla="*/ 2147483647 w 86"/>
                <a:gd name="T7" fmla="*/ 0 h 84"/>
                <a:gd name="T8" fmla="*/ 2147483647 w 86"/>
                <a:gd name="T9" fmla="*/ 0 h 84"/>
                <a:gd name="T10" fmla="*/ 2147483647 w 86"/>
                <a:gd name="T11" fmla="*/ 2147483647 h 84"/>
                <a:gd name="T12" fmla="*/ 2147483647 w 86"/>
                <a:gd name="T13" fmla="*/ 2147483647 h 84"/>
                <a:gd name="T14" fmla="*/ 2147483647 w 86"/>
                <a:gd name="T15" fmla="*/ 2147483647 h 84"/>
                <a:gd name="T16" fmla="*/ 2147483647 w 86"/>
                <a:gd name="T17" fmla="*/ 2147483647 h 84"/>
                <a:gd name="T18" fmla="*/ 2147483647 w 86"/>
                <a:gd name="T19" fmla="*/ 2147483647 h 84"/>
                <a:gd name="T20" fmla="*/ 2147483647 w 86"/>
                <a:gd name="T21" fmla="*/ 2147483647 h 84"/>
                <a:gd name="T22" fmla="*/ 2147483647 w 86"/>
                <a:gd name="T23" fmla="*/ 2147483647 h 84"/>
                <a:gd name="T24" fmla="*/ 2147483647 w 86"/>
                <a:gd name="T25" fmla="*/ 2147483647 h 84"/>
                <a:gd name="T26" fmla="*/ 2147483647 w 86"/>
                <a:gd name="T27" fmla="*/ 2147483647 h 84"/>
                <a:gd name="T28" fmla="*/ 0 w 86"/>
                <a:gd name="T29" fmla="*/ 2147483647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6"/>
                <a:gd name="T46" fmla="*/ 0 h 84"/>
                <a:gd name="T47" fmla="*/ 86 w 86"/>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6" h="84">
                  <a:moveTo>
                    <a:pt x="0" y="41"/>
                  </a:moveTo>
                  <a:lnTo>
                    <a:pt x="5" y="24"/>
                  </a:lnTo>
                  <a:lnTo>
                    <a:pt x="17" y="10"/>
                  </a:lnTo>
                  <a:lnTo>
                    <a:pt x="33" y="0"/>
                  </a:lnTo>
                  <a:lnTo>
                    <a:pt x="53" y="0"/>
                  </a:lnTo>
                  <a:lnTo>
                    <a:pt x="69" y="10"/>
                  </a:lnTo>
                  <a:lnTo>
                    <a:pt x="81" y="24"/>
                  </a:lnTo>
                  <a:lnTo>
                    <a:pt x="86" y="41"/>
                  </a:lnTo>
                  <a:lnTo>
                    <a:pt x="81" y="60"/>
                  </a:lnTo>
                  <a:lnTo>
                    <a:pt x="69" y="74"/>
                  </a:lnTo>
                  <a:lnTo>
                    <a:pt x="53" y="84"/>
                  </a:lnTo>
                  <a:lnTo>
                    <a:pt x="33" y="84"/>
                  </a:lnTo>
                  <a:lnTo>
                    <a:pt x="17" y="74"/>
                  </a:lnTo>
                  <a:lnTo>
                    <a:pt x="5" y="60"/>
                  </a:lnTo>
                  <a:lnTo>
                    <a:pt x="0" y="41"/>
                  </a:lnTo>
                  <a:close/>
                </a:path>
              </a:pathLst>
            </a:custGeom>
            <a:solidFill>
              <a:srgbClr val="FFFFFF"/>
            </a:solidFill>
            <a:ln w="8890">
              <a:solidFill>
                <a:srgbClr val="000000"/>
              </a:solidFill>
              <a:round/>
              <a:headEnd/>
              <a:tailEnd/>
            </a:ln>
          </p:spPr>
          <p:txBody>
            <a:bodyPr/>
            <a:lstStyle/>
            <a:p>
              <a:endParaRPr lang="zh-CN" altLang="en-US"/>
            </a:p>
          </p:txBody>
        </p:sp>
        <p:sp>
          <p:nvSpPr>
            <p:cNvPr id="29" name="Freeform 30"/>
            <p:cNvSpPr>
              <a:spLocks/>
            </p:cNvSpPr>
            <p:nvPr/>
          </p:nvSpPr>
          <p:spPr bwMode="auto">
            <a:xfrm>
              <a:off x="4007202" y="2839531"/>
              <a:ext cx="70343" cy="69541"/>
            </a:xfrm>
            <a:custGeom>
              <a:avLst/>
              <a:gdLst>
                <a:gd name="T0" fmla="*/ 0 w 87"/>
                <a:gd name="T1" fmla="*/ 2147483647 h 84"/>
                <a:gd name="T2" fmla="*/ 2147483647 w 87"/>
                <a:gd name="T3" fmla="*/ 2147483647 h 84"/>
                <a:gd name="T4" fmla="*/ 2147483647 w 87"/>
                <a:gd name="T5" fmla="*/ 2147483647 h 84"/>
                <a:gd name="T6" fmla="*/ 2147483647 w 87"/>
                <a:gd name="T7" fmla="*/ 0 h 84"/>
                <a:gd name="T8" fmla="*/ 2147483647 w 87"/>
                <a:gd name="T9" fmla="*/ 0 h 84"/>
                <a:gd name="T10" fmla="*/ 2147483647 w 87"/>
                <a:gd name="T11" fmla="*/ 2147483647 h 84"/>
                <a:gd name="T12" fmla="*/ 2147483647 w 87"/>
                <a:gd name="T13" fmla="*/ 2147483647 h 84"/>
                <a:gd name="T14" fmla="*/ 2147483647 w 87"/>
                <a:gd name="T15" fmla="*/ 2147483647 h 84"/>
                <a:gd name="T16" fmla="*/ 2147483647 w 87"/>
                <a:gd name="T17" fmla="*/ 2147483647 h 84"/>
                <a:gd name="T18" fmla="*/ 2147483647 w 87"/>
                <a:gd name="T19" fmla="*/ 2147483647 h 84"/>
                <a:gd name="T20" fmla="*/ 2147483647 w 87"/>
                <a:gd name="T21" fmla="*/ 2147483647 h 84"/>
                <a:gd name="T22" fmla="*/ 2147483647 w 87"/>
                <a:gd name="T23" fmla="*/ 2147483647 h 84"/>
                <a:gd name="T24" fmla="*/ 2147483647 w 87"/>
                <a:gd name="T25" fmla="*/ 2147483647 h 84"/>
                <a:gd name="T26" fmla="*/ 2147483647 w 87"/>
                <a:gd name="T27" fmla="*/ 2147483647 h 84"/>
                <a:gd name="T28" fmla="*/ 0 w 87"/>
                <a:gd name="T29" fmla="*/ 2147483647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
                <a:gd name="T46" fmla="*/ 0 h 84"/>
                <a:gd name="T47" fmla="*/ 87 w 87"/>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 h="84">
                  <a:moveTo>
                    <a:pt x="0" y="41"/>
                  </a:moveTo>
                  <a:lnTo>
                    <a:pt x="5" y="24"/>
                  </a:lnTo>
                  <a:lnTo>
                    <a:pt x="17" y="10"/>
                  </a:lnTo>
                  <a:lnTo>
                    <a:pt x="34" y="0"/>
                  </a:lnTo>
                  <a:lnTo>
                    <a:pt x="53" y="0"/>
                  </a:lnTo>
                  <a:lnTo>
                    <a:pt x="70" y="10"/>
                  </a:lnTo>
                  <a:lnTo>
                    <a:pt x="82" y="24"/>
                  </a:lnTo>
                  <a:lnTo>
                    <a:pt x="87" y="41"/>
                  </a:lnTo>
                  <a:lnTo>
                    <a:pt x="82" y="60"/>
                  </a:lnTo>
                  <a:lnTo>
                    <a:pt x="70" y="74"/>
                  </a:lnTo>
                  <a:lnTo>
                    <a:pt x="53" y="84"/>
                  </a:lnTo>
                  <a:lnTo>
                    <a:pt x="34" y="84"/>
                  </a:lnTo>
                  <a:lnTo>
                    <a:pt x="17" y="74"/>
                  </a:lnTo>
                  <a:lnTo>
                    <a:pt x="5" y="60"/>
                  </a:lnTo>
                  <a:lnTo>
                    <a:pt x="0" y="41"/>
                  </a:lnTo>
                  <a:close/>
                </a:path>
              </a:pathLst>
            </a:custGeom>
            <a:noFill/>
            <a:ln w="889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29"/>
            <p:cNvSpPr>
              <a:spLocks/>
            </p:cNvSpPr>
            <p:nvPr/>
          </p:nvSpPr>
          <p:spPr bwMode="auto">
            <a:xfrm>
              <a:off x="7151235" y="2839531"/>
              <a:ext cx="67284" cy="69541"/>
            </a:xfrm>
            <a:custGeom>
              <a:avLst/>
              <a:gdLst>
                <a:gd name="T0" fmla="*/ 0 w 84"/>
                <a:gd name="T1" fmla="*/ 2147483647 h 84"/>
                <a:gd name="T2" fmla="*/ 2147483647 w 84"/>
                <a:gd name="T3" fmla="*/ 2147483647 h 84"/>
                <a:gd name="T4" fmla="*/ 2147483647 w 84"/>
                <a:gd name="T5" fmla="*/ 2147483647 h 84"/>
                <a:gd name="T6" fmla="*/ 2147483647 w 84"/>
                <a:gd name="T7" fmla="*/ 0 h 84"/>
                <a:gd name="T8" fmla="*/ 2147483647 w 84"/>
                <a:gd name="T9" fmla="*/ 0 h 84"/>
                <a:gd name="T10" fmla="*/ 2147483647 w 84"/>
                <a:gd name="T11" fmla="*/ 2147483647 h 84"/>
                <a:gd name="T12" fmla="*/ 2147483647 w 84"/>
                <a:gd name="T13" fmla="*/ 2147483647 h 84"/>
                <a:gd name="T14" fmla="*/ 2147483647 w 84"/>
                <a:gd name="T15" fmla="*/ 2147483647 h 84"/>
                <a:gd name="T16" fmla="*/ 2147483647 w 84"/>
                <a:gd name="T17" fmla="*/ 2147483647 h 84"/>
                <a:gd name="T18" fmla="*/ 2147483647 w 84"/>
                <a:gd name="T19" fmla="*/ 2147483647 h 84"/>
                <a:gd name="T20" fmla="*/ 2147483647 w 84"/>
                <a:gd name="T21" fmla="*/ 2147483647 h 84"/>
                <a:gd name="T22" fmla="*/ 2147483647 w 84"/>
                <a:gd name="T23" fmla="*/ 2147483647 h 84"/>
                <a:gd name="T24" fmla="*/ 2147483647 w 84"/>
                <a:gd name="T25" fmla="*/ 2147483647 h 84"/>
                <a:gd name="T26" fmla="*/ 2147483647 w 84"/>
                <a:gd name="T27" fmla="*/ 2147483647 h 84"/>
                <a:gd name="T28" fmla="*/ 0 w 84"/>
                <a:gd name="T29" fmla="*/ 2147483647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4"/>
                <a:gd name="T46" fmla="*/ 0 h 84"/>
                <a:gd name="T47" fmla="*/ 84 w 84"/>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4" h="84">
                  <a:moveTo>
                    <a:pt x="0" y="41"/>
                  </a:moveTo>
                  <a:lnTo>
                    <a:pt x="5" y="24"/>
                  </a:lnTo>
                  <a:lnTo>
                    <a:pt x="17" y="10"/>
                  </a:lnTo>
                  <a:lnTo>
                    <a:pt x="34" y="0"/>
                  </a:lnTo>
                  <a:lnTo>
                    <a:pt x="53" y="0"/>
                  </a:lnTo>
                  <a:lnTo>
                    <a:pt x="70" y="10"/>
                  </a:lnTo>
                  <a:lnTo>
                    <a:pt x="82" y="24"/>
                  </a:lnTo>
                  <a:lnTo>
                    <a:pt x="84" y="41"/>
                  </a:lnTo>
                  <a:lnTo>
                    <a:pt x="82" y="60"/>
                  </a:lnTo>
                  <a:lnTo>
                    <a:pt x="70" y="74"/>
                  </a:lnTo>
                  <a:lnTo>
                    <a:pt x="53" y="84"/>
                  </a:lnTo>
                  <a:lnTo>
                    <a:pt x="34" y="84"/>
                  </a:lnTo>
                  <a:lnTo>
                    <a:pt x="17" y="74"/>
                  </a:lnTo>
                  <a:lnTo>
                    <a:pt x="5" y="60"/>
                  </a:lnTo>
                  <a:lnTo>
                    <a:pt x="0" y="41"/>
                  </a:lnTo>
                  <a:close/>
                </a:path>
              </a:pathLst>
            </a:custGeom>
            <a:noFill/>
            <a:ln w="889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Rectangle 28"/>
            <p:cNvSpPr>
              <a:spLocks noChangeArrowheads="1"/>
            </p:cNvSpPr>
            <p:nvPr/>
          </p:nvSpPr>
          <p:spPr bwMode="auto">
            <a:xfrm>
              <a:off x="5447708" y="4092828"/>
              <a:ext cx="105515" cy="1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300">
                  <a:solidFill>
                    <a:srgbClr val="000000"/>
                  </a:solidFill>
                  <a:ea typeface="MS PGothic" pitchFamily="34" charset="-128"/>
                  <a:cs typeface="Times New Roman" pitchFamily="18" charset="0"/>
                </a:rPr>
                <a:t>E</a:t>
              </a:r>
              <a:endParaRPr lang="en-US" altLang="ja-JP" sz="1800">
                <a:ea typeface="MS PGothic" pitchFamily="34" charset="-128"/>
                <a:cs typeface="Times New Roman" pitchFamily="18" charset="0"/>
              </a:endParaRPr>
            </a:p>
          </p:txBody>
        </p:sp>
        <p:sp>
          <p:nvSpPr>
            <p:cNvPr id="32" name="Rectangle 27"/>
            <p:cNvSpPr>
              <a:spLocks noChangeArrowheads="1"/>
            </p:cNvSpPr>
            <p:nvPr/>
          </p:nvSpPr>
          <p:spPr bwMode="auto">
            <a:xfrm>
              <a:off x="3874162" y="2598454"/>
              <a:ext cx="105515" cy="1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300">
                  <a:solidFill>
                    <a:srgbClr val="000000"/>
                  </a:solidFill>
                  <a:ea typeface="MS PGothic" pitchFamily="34" charset="-128"/>
                  <a:cs typeface="Times New Roman" pitchFamily="18" charset="0"/>
                </a:rPr>
                <a:t>B</a:t>
              </a:r>
              <a:endParaRPr lang="en-US" altLang="ja-JP" sz="1800">
                <a:ea typeface="MS PGothic" pitchFamily="34" charset="-128"/>
                <a:cs typeface="Times New Roman" pitchFamily="18" charset="0"/>
              </a:endParaRPr>
            </a:p>
          </p:txBody>
        </p:sp>
        <p:sp>
          <p:nvSpPr>
            <p:cNvPr id="33" name="Line 26"/>
            <p:cNvSpPr>
              <a:spLocks noChangeShapeType="1"/>
            </p:cNvSpPr>
            <p:nvPr/>
          </p:nvSpPr>
          <p:spPr bwMode="auto">
            <a:xfrm>
              <a:off x="2710442" y="2873529"/>
              <a:ext cx="35172" cy="0"/>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25"/>
            <p:cNvSpPr>
              <a:spLocks/>
            </p:cNvSpPr>
            <p:nvPr/>
          </p:nvSpPr>
          <p:spPr bwMode="auto">
            <a:xfrm>
              <a:off x="2841953" y="2819442"/>
              <a:ext cx="105515" cy="106630"/>
            </a:xfrm>
            <a:custGeom>
              <a:avLst/>
              <a:gdLst>
                <a:gd name="T0" fmla="*/ 2147483647 w 129"/>
                <a:gd name="T1" fmla="*/ 2147483647 h 129"/>
                <a:gd name="T2" fmla="*/ 0 w 129"/>
                <a:gd name="T3" fmla="*/ 2147483647 h 129"/>
                <a:gd name="T4" fmla="*/ 2147483647 w 129"/>
                <a:gd name="T5" fmla="*/ 2147483647 h 129"/>
                <a:gd name="T6" fmla="*/ 2147483647 w 129"/>
                <a:gd name="T7" fmla="*/ 2147483647 h 129"/>
                <a:gd name="T8" fmla="*/ 2147483647 w 129"/>
                <a:gd name="T9" fmla="*/ 2147483647 h 129"/>
                <a:gd name="T10" fmla="*/ 0 w 129"/>
                <a:gd name="T11" fmla="*/ 0 h 129"/>
                <a:gd name="T12" fmla="*/ 2147483647 w 129"/>
                <a:gd name="T13" fmla="*/ 2147483647 h 129"/>
                <a:gd name="T14" fmla="*/ 0 60000 65536"/>
                <a:gd name="T15" fmla="*/ 0 60000 65536"/>
                <a:gd name="T16" fmla="*/ 0 60000 65536"/>
                <a:gd name="T17" fmla="*/ 0 60000 65536"/>
                <a:gd name="T18" fmla="*/ 0 60000 65536"/>
                <a:gd name="T19" fmla="*/ 0 60000 65536"/>
                <a:gd name="T20" fmla="*/ 0 60000 65536"/>
                <a:gd name="T21" fmla="*/ 0 w 129"/>
                <a:gd name="T22" fmla="*/ 0 h 129"/>
                <a:gd name="T23" fmla="*/ 129 w 129"/>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29">
                  <a:moveTo>
                    <a:pt x="129" y="65"/>
                  </a:moveTo>
                  <a:lnTo>
                    <a:pt x="0" y="129"/>
                  </a:lnTo>
                  <a:lnTo>
                    <a:pt x="10" y="98"/>
                  </a:lnTo>
                  <a:lnTo>
                    <a:pt x="15" y="65"/>
                  </a:lnTo>
                  <a:lnTo>
                    <a:pt x="10" y="34"/>
                  </a:lnTo>
                  <a:lnTo>
                    <a:pt x="0" y="0"/>
                  </a:lnTo>
                  <a:lnTo>
                    <a:pt x="129"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Rectangle 24"/>
            <p:cNvSpPr>
              <a:spLocks noChangeArrowheads="1"/>
            </p:cNvSpPr>
            <p:nvPr/>
          </p:nvSpPr>
          <p:spPr bwMode="auto">
            <a:xfrm>
              <a:off x="2843482" y="2507276"/>
              <a:ext cx="35172" cy="1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300">
                  <a:solidFill>
                    <a:srgbClr val="000000"/>
                  </a:solidFill>
                  <a:ea typeface="MS PGothic" pitchFamily="34" charset="-128"/>
                  <a:cs typeface="Times New Roman" pitchFamily="18" charset="0"/>
                </a:rPr>
                <a:t>i</a:t>
              </a:r>
              <a:endParaRPr lang="en-US" altLang="ja-JP" sz="1800">
                <a:ea typeface="MS PGothic" pitchFamily="34" charset="-128"/>
                <a:cs typeface="Times New Roman" pitchFamily="18" charset="0"/>
              </a:endParaRPr>
            </a:p>
          </p:txBody>
        </p:sp>
        <p:sp>
          <p:nvSpPr>
            <p:cNvPr id="36" name="Rectangle 23"/>
            <p:cNvSpPr>
              <a:spLocks noChangeArrowheads="1"/>
            </p:cNvSpPr>
            <p:nvPr/>
          </p:nvSpPr>
          <p:spPr bwMode="auto">
            <a:xfrm>
              <a:off x="2901592" y="2632452"/>
              <a:ext cx="32113" cy="17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200">
                  <a:solidFill>
                    <a:srgbClr val="000000"/>
                  </a:solidFill>
                  <a:ea typeface="MS PGothic" pitchFamily="34" charset="-128"/>
                  <a:cs typeface="Times New Roman" pitchFamily="18" charset="0"/>
                </a:rPr>
                <a:t>i</a:t>
              </a:r>
              <a:endParaRPr lang="en-US" altLang="ja-JP" sz="1800">
                <a:ea typeface="MS PGothic" pitchFamily="34" charset="-128"/>
                <a:cs typeface="Times New Roman" pitchFamily="18" charset="0"/>
              </a:endParaRPr>
            </a:p>
          </p:txBody>
        </p:sp>
        <p:sp>
          <p:nvSpPr>
            <p:cNvPr id="37" name="Line 22"/>
            <p:cNvSpPr>
              <a:spLocks noChangeShapeType="1"/>
            </p:cNvSpPr>
            <p:nvPr/>
          </p:nvSpPr>
          <p:spPr bwMode="auto">
            <a:xfrm>
              <a:off x="6836221" y="2873529"/>
              <a:ext cx="35172" cy="0"/>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Freeform 21"/>
            <p:cNvSpPr>
              <a:spLocks/>
            </p:cNvSpPr>
            <p:nvPr/>
          </p:nvSpPr>
          <p:spPr bwMode="auto">
            <a:xfrm flipH="1">
              <a:off x="7496834" y="2824077"/>
              <a:ext cx="105515" cy="106630"/>
            </a:xfrm>
            <a:custGeom>
              <a:avLst/>
              <a:gdLst>
                <a:gd name="T0" fmla="*/ 2147483647 w 129"/>
                <a:gd name="T1" fmla="*/ 2147483647 h 129"/>
                <a:gd name="T2" fmla="*/ 0 w 129"/>
                <a:gd name="T3" fmla="*/ 2147483647 h 129"/>
                <a:gd name="T4" fmla="*/ 2147483647 w 129"/>
                <a:gd name="T5" fmla="*/ 2147483647 h 129"/>
                <a:gd name="T6" fmla="*/ 2147483647 w 129"/>
                <a:gd name="T7" fmla="*/ 2147483647 h 129"/>
                <a:gd name="T8" fmla="*/ 2147483647 w 129"/>
                <a:gd name="T9" fmla="*/ 2147483647 h 129"/>
                <a:gd name="T10" fmla="*/ 0 w 129"/>
                <a:gd name="T11" fmla="*/ 0 h 129"/>
                <a:gd name="T12" fmla="*/ 2147483647 w 129"/>
                <a:gd name="T13" fmla="*/ 2147483647 h 129"/>
                <a:gd name="T14" fmla="*/ 0 60000 65536"/>
                <a:gd name="T15" fmla="*/ 0 60000 65536"/>
                <a:gd name="T16" fmla="*/ 0 60000 65536"/>
                <a:gd name="T17" fmla="*/ 0 60000 65536"/>
                <a:gd name="T18" fmla="*/ 0 60000 65536"/>
                <a:gd name="T19" fmla="*/ 0 60000 65536"/>
                <a:gd name="T20" fmla="*/ 0 60000 65536"/>
                <a:gd name="T21" fmla="*/ 0 w 129"/>
                <a:gd name="T22" fmla="*/ 0 h 129"/>
                <a:gd name="T23" fmla="*/ 129 w 129"/>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29">
                  <a:moveTo>
                    <a:pt x="129" y="65"/>
                  </a:moveTo>
                  <a:lnTo>
                    <a:pt x="0" y="129"/>
                  </a:lnTo>
                  <a:lnTo>
                    <a:pt x="12" y="98"/>
                  </a:lnTo>
                  <a:lnTo>
                    <a:pt x="17" y="65"/>
                  </a:lnTo>
                  <a:lnTo>
                    <a:pt x="12" y="34"/>
                  </a:lnTo>
                  <a:lnTo>
                    <a:pt x="0" y="0"/>
                  </a:lnTo>
                  <a:lnTo>
                    <a:pt x="129"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Rectangle 20"/>
            <p:cNvSpPr>
              <a:spLocks noChangeArrowheads="1"/>
            </p:cNvSpPr>
            <p:nvPr/>
          </p:nvSpPr>
          <p:spPr bwMode="auto">
            <a:xfrm>
              <a:off x="6175607" y="3320142"/>
              <a:ext cx="88694" cy="1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300">
                  <a:solidFill>
                    <a:srgbClr val="000000"/>
                  </a:solidFill>
                  <a:ea typeface="MS PGothic" pitchFamily="34" charset="-128"/>
                  <a:cs typeface="Times New Roman" pitchFamily="18" charset="0"/>
                </a:rPr>
                <a:t>g</a:t>
              </a:r>
              <a:endParaRPr lang="en-US" altLang="ja-JP" sz="1800">
                <a:ea typeface="MS PGothic" pitchFamily="34" charset="-128"/>
                <a:cs typeface="Times New Roman" pitchFamily="18" charset="0"/>
              </a:endParaRPr>
            </a:p>
          </p:txBody>
        </p:sp>
        <p:sp>
          <p:nvSpPr>
            <p:cNvPr id="40" name="Rectangle 19"/>
            <p:cNvSpPr>
              <a:spLocks noChangeArrowheads="1"/>
            </p:cNvSpPr>
            <p:nvPr/>
          </p:nvSpPr>
          <p:spPr bwMode="auto">
            <a:xfrm>
              <a:off x="6278063" y="3448408"/>
              <a:ext cx="122335" cy="17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200">
                  <a:solidFill>
                    <a:srgbClr val="000000"/>
                  </a:solidFill>
                  <a:ea typeface="MS PGothic" pitchFamily="34" charset="-128"/>
                  <a:cs typeface="Times New Roman" pitchFamily="18" charset="0"/>
                </a:rPr>
                <a:t>m</a:t>
              </a:r>
              <a:endParaRPr lang="en-US" altLang="ja-JP" sz="1800">
                <a:ea typeface="MS PGothic" pitchFamily="34" charset="-128"/>
                <a:cs typeface="Times New Roman" pitchFamily="18" charset="0"/>
              </a:endParaRPr>
            </a:p>
          </p:txBody>
        </p:sp>
        <p:sp>
          <p:nvSpPr>
            <p:cNvPr id="41" name="Rectangle 18"/>
            <p:cNvSpPr>
              <a:spLocks noChangeArrowheads="1"/>
            </p:cNvSpPr>
            <p:nvPr/>
          </p:nvSpPr>
          <p:spPr bwMode="auto">
            <a:xfrm>
              <a:off x="6401928" y="3320142"/>
              <a:ext cx="91752" cy="1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sz="1300">
                  <a:solidFill>
                    <a:srgbClr val="000000"/>
                  </a:solidFill>
                  <a:ea typeface="MS PGothic" pitchFamily="34" charset="-128"/>
                  <a:cs typeface="Times New Roman" pitchFamily="18" charset="0"/>
                </a:rPr>
                <a:t>v</a:t>
              </a:r>
              <a:endParaRPr lang="en-US" altLang="ja-JP" sz="1800">
                <a:ea typeface="MS PGothic" pitchFamily="34" charset="-128"/>
                <a:cs typeface="Times New Roman" pitchFamily="18" charset="0"/>
              </a:endParaRPr>
            </a:p>
          </p:txBody>
        </p:sp>
        <p:sp>
          <p:nvSpPr>
            <p:cNvPr id="42" name="Rectangle 17"/>
            <p:cNvSpPr>
              <a:spLocks noChangeArrowheads="1"/>
            </p:cNvSpPr>
            <p:nvPr/>
          </p:nvSpPr>
          <p:spPr bwMode="auto">
            <a:xfrm>
              <a:off x="6482975" y="3448408"/>
              <a:ext cx="81048" cy="17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200">
                  <a:solidFill>
                    <a:srgbClr val="000000"/>
                  </a:solidFill>
                  <a:ea typeface="MS PGothic" pitchFamily="34" charset="-128"/>
                  <a:cs typeface="Times New Roman" pitchFamily="18" charset="0"/>
                  <a:sym typeface="Symbol" pitchFamily="18" charset="2"/>
                </a:rPr>
                <a:t></a:t>
              </a:r>
              <a:endParaRPr lang="en-US" altLang="ja-JP" sz="1800">
                <a:ea typeface="MS PGothic" pitchFamily="34" charset="-128"/>
                <a:cs typeface="Times New Roman" pitchFamily="18" charset="0"/>
                <a:sym typeface="Symbol" pitchFamily="18" charset="2"/>
              </a:endParaRPr>
            </a:p>
          </p:txBody>
        </p:sp>
        <p:sp>
          <p:nvSpPr>
            <p:cNvPr id="43" name="Rectangle 14"/>
            <p:cNvSpPr>
              <a:spLocks noChangeArrowheads="1"/>
            </p:cNvSpPr>
            <p:nvPr/>
          </p:nvSpPr>
          <p:spPr bwMode="auto">
            <a:xfrm>
              <a:off x="7294980" y="2598454"/>
              <a:ext cx="114690" cy="1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300">
                  <a:solidFill>
                    <a:srgbClr val="000000"/>
                  </a:solidFill>
                  <a:ea typeface="MS PGothic" pitchFamily="34" charset="-128"/>
                  <a:cs typeface="Times New Roman" pitchFamily="18" charset="0"/>
                </a:rPr>
                <a:t>C</a:t>
              </a:r>
              <a:endParaRPr lang="en-US" altLang="ja-JP" sz="1800">
                <a:ea typeface="MS PGothic" pitchFamily="34" charset="-128"/>
                <a:cs typeface="Times New Roman" pitchFamily="18" charset="0"/>
              </a:endParaRPr>
            </a:p>
          </p:txBody>
        </p:sp>
        <p:sp>
          <p:nvSpPr>
            <p:cNvPr id="44" name="Rectangle 13"/>
            <p:cNvSpPr>
              <a:spLocks noChangeArrowheads="1"/>
            </p:cNvSpPr>
            <p:nvPr/>
          </p:nvSpPr>
          <p:spPr bwMode="auto">
            <a:xfrm>
              <a:off x="7629875" y="2524275"/>
              <a:ext cx="35172" cy="1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300">
                  <a:solidFill>
                    <a:srgbClr val="000000"/>
                  </a:solidFill>
                  <a:ea typeface="MS PGothic" pitchFamily="34" charset="-128"/>
                  <a:cs typeface="Times New Roman" pitchFamily="18" charset="0"/>
                </a:rPr>
                <a:t>i</a:t>
              </a:r>
              <a:endParaRPr lang="en-US" altLang="ja-JP" sz="1800">
                <a:ea typeface="MS PGothic" pitchFamily="34" charset="-128"/>
                <a:cs typeface="Times New Roman" pitchFamily="18" charset="0"/>
              </a:endParaRPr>
            </a:p>
          </p:txBody>
        </p:sp>
        <p:sp>
          <p:nvSpPr>
            <p:cNvPr id="45" name="Rectangle 12"/>
            <p:cNvSpPr>
              <a:spLocks noChangeArrowheads="1"/>
            </p:cNvSpPr>
            <p:nvPr/>
          </p:nvSpPr>
          <p:spPr bwMode="auto">
            <a:xfrm>
              <a:off x="7687984" y="2654087"/>
              <a:ext cx="73401" cy="17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200">
                  <a:solidFill>
                    <a:srgbClr val="000000"/>
                  </a:solidFill>
                  <a:ea typeface="MS PGothic" pitchFamily="34" charset="-128"/>
                  <a:cs typeface="Times New Roman" pitchFamily="18" charset="0"/>
                </a:rPr>
                <a:t>c</a:t>
              </a:r>
              <a:endParaRPr lang="en-US" altLang="ja-JP" sz="1800">
                <a:ea typeface="MS PGothic" pitchFamily="34" charset="-128"/>
                <a:cs typeface="Times New Roman" pitchFamily="18" charset="0"/>
              </a:endParaRPr>
            </a:p>
          </p:txBody>
        </p:sp>
        <p:sp>
          <p:nvSpPr>
            <p:cNvPr id="46" name="Line 11"/>
            <p:cNvSpPr>
              <a:spLocks noChangeShapeType="1"/>
            </p:cNvSpPr>
            <p:nvPr/>
          </p:nvSpPr>
          <p:spPr bwMode="auto">
            <a:xfrm flipV="1">
              <a:off x="9097906" y="3437590"/>
              <a:ext cx="1529" cy="832955"/>
            </a:xfrm>
            <a:prstGeom prst="line">
              <a:avLst/>
            </a:prstGeom>
            <a:noFill/>
            <a:ln w="889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Rectangle 54"/>
            <p:cNvSpPr>
              <a:spLocks noChangeArrowheads="1"/>
            </p:cNvSpPr>
            <p:nvPr/>
          </p:nvSpPr>
          <p:spPr bwMode="auto">
            <a:xfrm>
              <a:off x="5016474" y="3157877"/>
              <a:ext cx="180445" cy="565606"/>
            </a:xfrm>
            <a:prstGeom prst="rect">
              <a:avLst/>
            </a:prstGeom>
            <a:solidFill>
              <a:schemeClr val="bg1"/>
            </a:solidFill>
            <a:ln w="8890">
              <a:solidFill>
                <a:srgbClr val="000000"/>
              </a:solidFill>
              <a:miter lim="800000"/>
              <a:headEnd/>
              <a:tailEnd/>
            </a:ln>
          </p:spPr>
          <p:txBody>
            <a:bodyPr/>
            <a:lstStyle/>
            <a:p>
              <a:endParaRPr lang="en-US" altLang="en-US"/>
            </a:p>
          </p:txBody>
        </p:sp>
        <p:sp>
          <p:nvSpPr>
            <p:cNvPr id="48" name="Rectangle 153"/>
            <p:cNvSpPr>
              <a:spLocks noChangeArrowheads="1"/>
            </p:cNvSpPr>
            <p:nvPr/>
          </p:nvSpPr>
          <p:spPr bwMode="auto">
            <a:xfrm>
              <a:off x="3652429" y="3694122"/>
              <a:ext cx="180445" cy="565606"/>
            </a:xfrm>
            <a:prstGeom prst="rect">
              <a:avLst/>
            </a:prstGeom>
            <a:solidFill>
              <a:schemeClr val="bg1"/>
            </a:solidFill>
            <a:ln w="8890">
              <a:solidFill>
                <a:srgbClr val="000000"/>
              </a:solidFill>
              <a:miter lim="800000"/>
              <a:headEnd/>
              <a:tailEnd/>
            </a:ln>
          </p:spPr>
          <p:txBody>
            <a:bodyPr/>
            <a:lstStyle/>
            <a:p>
              <a:endParaRPr lang="en-US" altLang="en-US"/>
            </a:p>
          </p:txBody>
        </p:sp>
        <p:sp>
          <p:nvSpPr>
            <p:cNvPr id="49" name="Freeform 156"/>
            <p:cNvSpPr>
              <a:spLocks/>
            </p:cNvSpPr>
            <p:nvPr/>
          </p:nvSpPr>
          <p:spPr bwMode="auto">
            <a:xfrm>
              <a:off x="2649274" y="4862424"/>
              <a:ext cx="70343" cy="69541"/>
            </a:xfrm>
            <a:custGeom>
              <a:avLst/>
              <a:gdLst>
                <a:gd name="T0" fmla="*/ 0 w 86"/>
                <a:gd name="T1" fmla="*/ 2147483647 h 84"/>
                <a:gd name="T2" fmla="*/ 2147483647 w 86"/>
                <a:gd name="T3" fmla="*/ 2147483647 h 84"/>
                <a:gd name="T4" fmla="*/ 2147483647 w 86"/>
                <a:gd name="T5" fmla="*/ 2147483647 h 84"/>
                <a:gd name="T6" fmla="*/ 2147483647 w 86"/>
                <a:gd name="T7" fmla="*/ 0 h 84"/>
                <a:gd name="T8" fmla="*/ 2147483647 w 86"/>
                <a:gd name="T9" fmla="*/ 0 h 84"/>
                <a:gd name="T10" fmla="*/ 2147483647 w 86"/>
                <a:gd name="T11" fmla="*/ 2147483647 h 84"/>
                <a:gd name="T12" fmla="*/ 2147483647 w 86"/>
                <a:gd name="T13" fmla="*/ 2147483647 h 84"/>
                <a:gd name="T14" fmla="*/ 2147483647 w 86"/>
                <a:gd name="T15" fmla="*/ 2147483647 h 84"/>
                <a:gd name="T16" fmla="*/ 2147483647 w 86"/>
                <a:gd name="T17" fmla="*/ 2147483647 h 84"/>
                <a:gd name="T18" fmla="*/ 2147483647 w 86"/>
                <a:gd name="T19" fmla="*/ 2147483647 h 84"/>
                <a:gd name="T20" fmla="*/ 2147483647 w 86"/>
                <a:gd name="T21" fmla="*/ 2147483647 h 84"/>
                <a:gd name="T22" fmla="*/ 2147483647 w 86"/>
                <a:gd name="T23" fmla="*/ 2147483647 h 84"/>
                <a:gd name="T24" fmla="*/ 2147483647 w 86"/>
                <a:gd name="T25" fmla="*/ 2147483647 h 84"/>
                <a:gd name="T26" fmla="*/ 2147483647 w 86"/>
                <a:gd name="T27" fmla="*/ 2147483647 h 84"/>
                <a:gd name="T28" fmla="*/ 0 w 86"/>
                <a:gd name="T29" fmla="*/ 2147483647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6"/>
                <a:gd name="T46" fmla="*/ 0 h 84"/>
                <a:gd name="T47" fmla="*/ 86 w 86"/>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6" h="84">
                  <a:moveTo>
                    <a:pt x="0" y="41"/>
                  </a:moveTo>
                  <a:lnTo>
                    <a:pt x="5" y="24"/>
                  </a:lnTo>
                  <a:lnTo>
                    <a:pt x="17" y="10"/>
                  </a:lnTo>
                  <a:lnTo>
                    <a:pt x="33" y="0"/>
                  </a:lnTo>
                  <a:lnTo>
                    <a:pt x="53" y="0"/>
                  </a:lnTo>
                  <a:lnTo>
                    <a:pt x="69" y="10"/>
                  </a:lnTo>
                  <a:lnTo>
                    <a:pt x="81" y="24"/>
                  </a:lnTo>
                  <a:lnTo>
                    <a:pt x="86" y="41"/>
                  </a:lnTo>
                  <a:lnTo>
                    <a:pt x="81" y="60"/>
                  </a:lnTo>
                  <a:lnTo>
                    <a:pt x="69" y="74"/>
                  </a:lnTo>
                  <a:lnTo>
                    <a:pt x="53" y="84"/>
                  </a:lnTo>
                  <a:lnTo>
                    <a:pt x="33" y="84"/>
                  </a:lnTo>
                  <a:lnTo>
                    <a:pt x="17" y="74"/>
                  </a:lnTo>
                  <a:lnTo>
                    <a:pt x="5" y="60"/>
                  </a:lnTo>
                  <a:lnTo>
                    <a:pt x="0" y="41"/>
                  </a:lnTo>
                  <a:close/>
                </a:path>
              </a:pathLst>
            </a:custGeom>
            <a:solidFill>
              <a:srgbClr val="FFFFFF"/>
            </a:solidFill>
            <a:ln w="8890">
              <a:solidFill>
                <a:srgbClr val="000000"/>
              </a:solidFill>
              <a:round/>
              <a:headEnd/>
              <a:tailEnd/>
            </a:ln>
          </p:spPr>
          <p:txBody>
            <a:bodyPr/>
            <a:lstStyle/>
            <a:p>
              <a:endParaRPr lang="zh-CN" altLang="en-US"/>
            </a:p>
          </p:txBody>
        </p:sp>
        <p:sp>
          <p:nvSpPr>
            <p:cNvPr id="50" name="Rectangle 157"/>
            <p:cNvSpPr>
              <a:spLocks noChangeArrowheads="1"/>
            </p:cNvSpPr>
            <p:nvPr/>
          </p:nvSpPr>
          <p:spPr bwMode="auto">
            <a:xfrm>
              <a:off x="2675270" y="3844023"/>
              <a:ext cx="301253" cy="2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sz="1400">
                  <a:solidFill>
                    <a:srgbClr val="000000"/>
                  </a:solidFill>
                  <a:ea typeface="MS PGothic" pitchFamily="34" charset="-128"/>
                  <a:cs typeface="Times New Roman" pitchFamily="18" charset="0"/>
                </a:rPr>
                <a:t>R</a:t>
              </a:r>
              <a:r>
                <a:rPr lang="en-US" altLang="ja-JP" sz="1400" baseline="-25000">
                  <a:solidFill>
                    <a:srgbClr val="000000"/>
                  </a:solidFill>
                  <a:latin typeface="Arial Narrow" pitchFamily="34" charset="0"/>
                  <a:ea typeface="MS PGothic" pitchFamily="34" charset="-128"/>
                  <a:cs typeface="Times New Roman" pitchFamily="18" charset="0"/>
                </a:rPr>
                <a:t>1</a:t>
              </a:r>
            </a:p>
          </p:txBody>
        </p:sp>
        <p:sp>
          <p:nvSpPr>
            <p:cNvPr id="51" name="Rectangle 158"/>
            <p:cNvSpPr>
              <a:spLocks noChangeArrowheads="1"/>
            </p:cNvSpPr>
            <p:nvPr/>
          </p:nvSpPr>
          <p:spPr bwMode="auto">
            <a:xfrm>
              <a:off x="3363409" y="3836297"/>
              <a:ext cx="273727" cy="2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sz="1400">
                  <a:solidFill>
                    <a:srgbClr val="000000"/>
                  </a:solidFill>
                  <a:ea typeface="MS PGothic" pitchFamily="34" charset="-128"/>
                  <a:cs typeface="Times New Roman" pitchFamily="18" charset="0"/>
                </a:rPr>
                <a:t>R</a:t>
              </a:r>
              <a:r>
                <a:rPr lang="en-US" altLang="ja-JP" sz="1400" baseline="-25000">
                  <a:solidFill>
                    <a:srgbClr val="000000"/>
                  </a:solidFill>
                  <a:latin typeface="Arial Narrow" pitchFamily="34" charset="0"/>
                  <a:ea typeface="MS PGothic" pitchFamily="34" charset="-128"/>
                  <a:cs typeface="Times New Roman" pitchFamily="18" charset="0"/>
                </a:rPr>
                <a:t>2</a:t>
              </a:r>
            </a:p>
          </p:txBody>
        </p:sp>
        <p:sp>
          <p:nvSpPr>
            <p:cNvPr id="52" name="Line 162"/>
            <p:cNvSpPr>
              <a:spLocks noChangeShapeType="1"/>
            </p:cNvSpPr>
            <p:nvPr/>
          </p:nvSpPr>
          <p:spPr bwMode="auto">
            <a:xfrm flipV="1">
              <a:off x="6742939" y="2879711"/>
              <a:ext cx="0" cy="1162119"/>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Rectangle 163"/>
            <p:cNvSpPr>
              <a:spLocks noChangeArrowheads="1"/>
            </p:cNvSpPr>
            <p:nvPr/>
          </p:nvSpPr>
          <p:spPr bwMode="auto">
            <a:xfrm>
              <a:off x="6652717" y="3164060"/>
              <a:ext cx="180445" cy="565606"/>
            </a:xfrm>
            <a:prstGeom prst="rect">
              <a:avLst/>
            </a:prstGeom>
            <a:solidFill>
              <a:schemeClr val="bg1"/>
            </a:solidFill>
            <a:ln w="8890">
              <a:solidFill>
                <a:srgbClr val="000000"/>
              </a:solidFill>
              <a:miter lim="800000"/>
              <a:headEnd/>
              <a:tailEnd/>
            </a:ln>
          </p:spPr>
          <p:txBody>
            <a:bodyPr/>
            <a:lstStyle/>
            <a:p>
              <a:endParaRPr lang="en-US" altLang="en-US"/>
            </a:p>
          </p:txBody>
        </p:sp>
        <p:sp>
          <p:nvSpPr>
            <p:cNvPr id="54" name="Rectangle 164"/>
            <p:cNvSpPr>
              <a:spLocks noChangeArrowheads="1"/>
            </p:cNvSpPr>
            <p:nvPr/>
          </p:nvSpPr>
          <p:spPr bwMode="auto">
            <a:xfrm>
              <a:off x="6879038" y="3312415"/>
              <a:ext cx="114690" cy="1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sz="1300">
                  <a:solidFill>
                    <a:srgbClr val="000000"/>
                  </a:solidFill>
                  <a:ea typeface="MS PGothic" pitchFamily="34" charset="-128"/>
                  <a:cs typeface="Times New Roman" pitchFamily="18" charset="0"/>
                </a:rPr>
                <a:t>r</a:t>
              </a:r>
              <a:r>
                <a:rPr lang="en-US" altLang="ja-JP" sz="1300" baseline="-25000">
                  <a:solidFill>
                    <a:srgbClr val="000000"/>
                  </a:solidFill>
                  <a:ea typeface="MS PGothic" pitchFamily="34" charset="-128"/>
                  <a:cs typeface="Times New Roman" pitchFamily="18" charset="0"/>
                </a:rPr>
                <a:t>0</a:t>
              </a:r>
            </a:p>
          </p:txBody>
        </p:sp>
        <p:sp>
          <p:nvSpPr>
            <p:cNvPr id="55" name="Line 165"/>
            <p:cNvSpPr>
              <a:spLocks noChangeShapeType="1"/>
            </p:cNvSpPr>
            <p:nvPr/>
          </p:nvSpPr>
          <p:spPr bwMode="auto">
            <a:xfrm flipH="1" flipV="1">
              <a:off x="8574919" y="2873529"/>
              <a:ext cx="3059" cy="2041437"/>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Rectangle 166"/>
            <p:cNvSpPr>
              <a:spLocks noChangeArrowheads="1"/>
            </p:cNvSpPr>
            <p:nvPr/>
          </p:nvSpPr>
          <p:spPr bwMode="auto">
            <a:xfrm>
              <a:off x="8516809" y="3555039"/>
              <a:ext cx="180445" cy="565606"/>
            </a:xfrm>
            <a:prstGeom prst="rect">
              <a:avLst/>
            </a:prstGeom>
            <a:solidFill>
              <a:schemeClr val="bg1"/>
            </a:solidFill>
            <a:ln w="8890">
              <a:solidFill>
                <a:srgbClr val="000000"/>
              </a:solidFill>
              <a:miter lim="800000"/>
              <a:headEnd/>
              <a:tailEnd/>
            </a:ln>
          </p:spPr>
          <p:txBody>
            <a:bodyPr/>
            <a:lstStyle/>
            <a:p>
              <a:endParaRPr lang="en-US" altLang="en-US"/>
            </a:p>
          </p:txBody>
        </p:sp>
        <p:sp>
          <p:nvSpPr>
            <p:cNvPr id="57" name="Line 167"/>
            <p:cNvSpPr>
              <a:spLocks noChangeShapeType="1"/>
            </p:cNvSpPr>
            <p:nvPr/>
          </p:nvSpPr>
          <p:spPr bwMode="auto">
            <a:xfrm flipV="1">
              <a:off x="7949477" y="2867348"/>
              <a:ext cx="6117" cy="2030619"/>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Rectangle 168"/>
            <p:cNvSpPr>
              <a:spLocks noChangeArrowheads="1"/>
            </p:cNvSpPr>
            <p:nvPr/>
          </p:nvSpPr>
          <p:spPr bwMode="auto">
            <a:xfrm>
              <a:off x="7882192" y="3581310"/>
              <a:ext cx="180445" cy="565606"/>
            </a:xfrm>
            <a:prstGeom prst="rect">
              <a:avLst/>
            </a:prstGeom>
            <a:solidFill>
              <a:schemeClr val="bg1"/>
            </a:solidFill>
            <a:ln w="8890">
              <a:solidFill>
                <a:srgbClr val="000000"/>
              </a:solidFill>
              <a:miter lim="800000"/>
              <a:headEnd/>
              <a:tailEnd/>
            </a:ln>
          </p:spPr>
          <p:txBody>
            <a:bodyPr/>
            <a:lstStyle/>
            <a:p>
              <a:endParaRPr lang="en-US" altLang="en-US"/>
            </a:p>
          </p:txBody>
        </p:sp>
        <p:sp>
          <p:nvSpPr>
            <p:cNvPr id="59" name="Rectangle 169"/>
            <p:cNvSpPr>
              <a:spLocks noChangeArrowheads="1"/>
            </p:cNvSpPr>
            <p:nvPr/>
          </p:nvSpPr>
          <p:spPr bwMode="auto">
            <a:xfrm>
              <a:off x="7629875" y="3746665"/>
              <a:ext cx="233967" cy="2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sz="1300">
                  <a:solidFill>
                    <a:srgbClr val="000000"/>
                  </a:solidFill>
                  <a:ea typeface="MS PGothic" pitchFamily="34" charset="-128"/>
                  <a:cs typeface="Times New Roman" pitchFamily="18" charset="0"/>
                </a:rPr>
                <a:t>R</a:t>
              </a:r>
              <a:r>
                <a:rPr lang="en-US" altLang="ja-JP" sz="1300" baseline="-25000">
                  <a:solidFill>
                    <a:srgbClr val="000000"/>
                  </a:solidFill>
                  <a:latin typeface="Arial Narrow" pitchFamily="34" charset="0"/>
                  <a:ea typeface="MS PGothic" pitchFamily="34" charset="-128"/>
                  <a:cs typeface="Times New Roman" pitchFamily="18" charset="0"/>
                </a:rPr>
                <a:t>C</a:t>
              </a:r>
            </a:p>
          </p:txBody>
        </p:sp>
        <p:sp>
          <p:nvSpPr>
            <p:cNvPr id="60" name="Rectangle 170"/>
            <p:cNvSpPr>
              <a:spLocks noChangeArrowheads="1"/>
            </p:cNvSpPr>
            <p:nvPr/>
          </p:nvSpPr>
          <p:spPr bwMode="auto">
            <a:xfrm>
              <a:off x="8281313" y="3740483"/>
              <a:ext cx="227850" cy="2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sz="1300">
                  <a:solidFill>
                    <a:srgbClr val="000000"/>
                  </a:solidFill>
                  <a:ea typeface="MS PGothic" pitchFamily="34" charset="-128"/>
                  <a:cs typeface="Times New Roman" pitchFamily="18" charset="0"/>
                </a:rPr>
                <a:t>R</a:t>
              </a:r>
              <a:r>
                <a:rPr lang="en-US" altLang="ja-JP" sz="1300" baseline="-25000">
                  <a:solidFill>
                    <a:srgbClr val="000000"/>
                  </a:solidFill>
                  <a:latin typeface="Arial Narrow" pitchFamily="34" charset="0"/>
                  <a:ea typeface="MS PGothic" pitchFamily="34" charset="-128"/>
                  <a:cs typeface="Times New Roman" pitchFamily="18" charset="0"/>
                </a:rPr>
                <a:t>L</a:t>
              </a:r>
            </a:p>
          </p:txBody>
        </p:sp>
        <p:sp>
          <p:nvSpPr>
            <p:cNvPr id="61" name="Freeform 171"/>
            <p:cNvSpPr>
              <a:spLocks/>
            </p:cNvSpPr>
            <p:nvPr/>
          </p:nvSpPr>
          <p:spPr bwMode="auto">
            <a:xfrm>
              <a:off x="8865467" y="2839531"/>
              <a:ext cx="70343" cy="69541"/>
            </a:xfrm>
            <a:custGeom>
              <a:avLst/>
              <a:gdLst>
                <a:gd name="T0" fmla="*/ 0 w 86"/>
                <a:gd name="T1" fmla="*/ 2147483647 h 84"/>
                <a:gd name="T2" fmla="*/ 2147483647 w 86"/>
                <a:gd name="T3" fmla="*/ 2147483647 h 84"/>
                <a:gd name="T4" fmla="*/ 2147483647 w 86"/>
                <a:gd name="T5" fmla="*/ 2147483647 h 84"/>
                <a:gd name="T6" fmla="*/ 2147483647 w 86"/>
                <a:gd name="T7" fmla="*/ 0 h 84"/>
                <a:gd name="T8" fmla="*/ 2147483647 w 86"/>
                <a:gd name="T9" fmla="*/ 0 h 84"/>
                <a:gd name="T10" fmla="*/ 2147483647 w 86"/>
                <a:gd name="T11" fmla="*/ 2147483647 h 84"/>
                <a:gd name="T12" fmla="*/ 2147483647 w 86"/>
                <a:gd name="T13" fmla="*/ 2147483647 h 84"/>
                <a:gd name="T14" fmla="*/ 2147483647 w 86"/>
                <a:gd name="T15" fmla="*/ 2147483647 h 84"/>
                <a:gd name="T16" fmla="*/ 2147483647 w 86"/>
                <a:gd name="T17" fmla="*/ 2147483647 h 84"/>
                <a:gd name="T18" fmla="*/ 2147483647 w 86"/>
                <a:gd name="T19" fmla="*/ 2147483647 h 84"/>
                <a:gd name="T20" fmla="*/ 2147483647 w 86"/>
                <a:gd name="T21" fmla="*/ 2147483647 h 84"/>
                <a:gd name="T22" fmla="*/ 2147483647 w 86"/>
                <a:gd name="T23" fmla="*/ 2147483647 h 84"/>
                <a:gd name="T24" fmla="*/ 2147483647 w 86"/>
                <a:gd name="T25" fmla="*/ 2147483647 h 84"/>
                <a:gd name="T26" fmla="*/ 2147483647 w 86"/>
                <a:gd name="T27" fmla="*/ 2147483647 h 84"/>
                <a:gd name="T28" fmla="*/ 0 w 86"/>
                <a:gd name="T29" fmla="*/ 2147483647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6"/>
                <a:gd name="T46" fmla="*/ 0 h 84"/>
                <a:gd name="T47" fmla="*/ 86 w 86"/>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6" h="84">
                  <a:moveTo>
                    <a:pt x="0" y="41"/>
                  </a:moveTo>
                  <a:lnTo>
                    <a:pt x="5" y="24"/>
                  </a:lnTo>
                  <a:lnTo>
                    <a:pt x="17" y="10"/>
                  </a:lnTo>
                  <a:lnTo>
                    <a:pt x="33" y="0"/>
                  </a:lnTo>
                  <a:lnTo>
                    <a:pt x="53" y="0"/>
                  </a:lnTo>
                  <a:lnTo>
                    <a:pt x="69" y="10"/>
                  </a:lnTo>
                  <a:lnTo>
                    <a:pt x="81" y="24"/>
                  </a:lnTo>
                  <a:lnTo>
                    <a:pt x="86" y="41"/>
                  </a:lnTo>
                  <a:lnTo>
                    <a:pt x="81" y="60"/>
                  </a:lnTo>
                  <a:lnTo>
                    <a:pt x="69" y="74"/>
                  </a:lnTo>
                  <a:lnTo>
                    <a:pt x="53" y="84"/>
                  </a:lnTo>
                  <a:lnTo>
                    <a:pt x="33" y="84"/>
                  </a:lnTo>
                  <a:lnTo>
                    <a:pt x="17" y="74"/>
                  </a:lnTo>
                  <a:lnTo>
                    <a:pt x="5" y="60"/>
                  </a:lnTo>
                  <a:lnTo>
                    <a:pt x="0" y="41"/>
                  </a:lnTo>
                  <a:close/>
                </a:path>
              </a:pathLst>
            </a:custGeom>
            <a:solidFill>
              <a:srgbClr val="FFFFFF"/>
            </a:solidFill>
            <a:ln w="8890">
              <a:solidFill>
                <a:srgbClr val="000000"/>
              </a:solidFill>
              <a:round/>
              <a:headEnd/>
              <a:tailEnd/>
            </a:ln>
          </p:spPr>
          <p:txBody>
            <a:bodyPr/>
            <a:lstStyle/>
            <a:p>
              <a:endParaRPr lang="zh-CN" altLang="en-US"/>
            </a:p>
          </p:txBody>
        </p:sp>
        <p:sp>
          <p:nvSpPr>
            <p:cNvPr id="62" name="Freeform 172"/>
            <p:cNvSpPr>
              <a:spLocks/>
            </p:cNvSpPr>
            <p:nvPr/>
          </p:nvSpPr>
          <p:spPr bwMode="auto">
            <a:xfrm>
              <a:off x="8879230" y="4857788"/>
              <a:ext cx="70343" cy="69541"/>
            </a:xfrm>
            <a:custGeom>
              <a:avLst/>
              <a:gdLst>
                <a:gd name="T0" fmla="*/ 0 w 86"/>
                <a:gd name="T1" fmla="*/ 2147483647 h 84"/>
                <a:gd name="T2" fmla="*/ 2147483647 w 86"/>
                <a:gd name="T3" fmla="*/ 2147483647 h 84"/>
                <a:gd name="T4" fmla="*/ 2147483647 w 86"/>
                <a:gd name="T5" fmla="*/ 2147483647 h 84"/>
                <a:gd name="T6" fmla="*/ 2147483647 w 86"/>
                <a:gd name="T7" fmla="*/ 0 h 84"/>
                <a:gd name="T8" fmla="*/ 2147483647 w 86"/>
                <a:gd name="T9" fmla="*/ 0 h 84"/>
                <a:gd name="T10" fmla="*/ 2147483647 w 86"/>
                <a:gd name="T11" fmla="*/ 2147483647 h 84"/>
                <a:gd name="T12" fmla="*/ 2147483647 w 86"/>
                <a:gd name="T13" fmla="*/ 2147483647 h 84"/>
                <a:gd name="T14" fmla="*/ 2147483647 w 86"/>
                <a:gd name="T15" fmla="*/ 2147483647 h 84"/>
                <a:gd name="T16" fmla="*/ 2147483647 w 86"/>
                <a:gd name="T17" fmla="*/ 2147483647 h 84"/>
                <a:gd name="T18" fmla="*/ 2147483647 w 86"/>
                <a:gd name="T19" fmla="*/ 2147483647 h 84"/>
                <a:gd name="T20" fmla="*/ 2147483647 w 86"/>
                <a:gd name="T21" fmla="*/ 2147483647 h 84"/>
                <a:gd name="T22" fmla="*/ 2147483647 w 86"/>
                <a:gd name="T23" fmla="*/ 2147483647 h 84"/>
                <a:gd name="T24" fmla="*/ 2147483647 w 86"/>
                <a:gd name="T25" fmla="*/ 2147483647 h 84"/>
                <a:gd name="T26" fmla="*/ 2147483647 w 86"/>
                <a:gd name="T27" fmla="*/ 2147483647 h 84"/>
                <a:gd name="T28" fmla="*/ 0 w 86"/>
                <a:gd name="T29" fmla="*/ 2147483647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6"/>
                <a:gd name="T46" fmla="*/ 0 h 84"/>
                <a:gd name="T47" fmla="*/ 86 w 86"/>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6" h="84">
                  <a:moveTo>
                    <a:pt x="0" y="41"/>
                  </a:moveTo>
                  <a:lnTo>
                    <a:pt x="5" y="24"/>
                  </a:lnTo>
                  <a:lnTo>
                    <a:pt x="17" y="10"/>
                  </a:lnTo>
                  <a:lnTo>
                    <a:pt x="33" y="0"/>
                  </a:lnTo>
                  <a:lnTo>
                    <a:pt x="53" y="0"/>
                  </a:lnTo>
                  <a:lnTo>
                    <a:pt x="69" y="10"/>
                  </a:lnTo>
                  <a:lnTo>
                    <a:pt x="81" y="24"/>
                  </a:lnTo>
                  <a:lnTo>
                    <a:pt x="86" y="41"/>
                  </a:lnTo>
                  <a:lnTo>
                    <a:pt x="81" y="60"/>
                  </a:lnTo>
                  <a:lnTo>
                    <a:pt x="69" y="74"/>
                  </a:lnTo>
                  <a:lnTo>
                    <a:pt x="53" y="84"/>
                  </a:lnTo>
                  <a:lnTo>
                    <a:pt x="33" y="84"/>
                  </a:lnTo>
                  <a:lnTo>
                    <a:pt x="17" y="74"/>
                  </a:lnTo>
                  <a:lnTo>
                    <a:pt x="5" y="60"/>
                  </a:lnTo>
                  <a:lnTo>
                    <a:pt x="0" y="41"/>
                  </a:lnTo>
                  <a:close/>
                </a:path>
              </a:pathLst>
            </a:custGeom>
            <a:solidFill>
              <a:srgbClr val="FFFFFF"/>
            </a:solidFill>
            <a:ln w="8890">
              <a:solidFill>
                <a:srgbClr val="000000"/>
              </a:solidFill>
              <a:round/>
              <a:headEnd/>
              <a:tailEnd/>
            </a:ln>
          </p:spPr>
          <p:txBody>
            <a:bodyPr/>
            <a:lstStyle/>
            <a:p>
              <a:endParaRPr lang="zh-CN" altLang="en-US"/>
            </a:p>
          </p:txBody>
        </p:sp>
        <p:sp>
          <p:nvSpPr>
            <p:cNvPr id="63" name="Rectangle 179"/>
            <p:cNvSpPr>
              <a:spLocks noChangeArrowheads="1"/>
            </p:cNvSpPr>
            <p:nvPr/>
          </p:nvSpPr>
          <p:spPr bwMode="auto">
            <a:xfrm rot="16200000">
              <a:off x="4333820" y="2690034"/>
              <a:ext cx="120539" cy="368537"/>
            </a:xfrm>
            <a:prstGeom prst="rect">
              <a:avLst/>
            </a:prstGeom>
            <a:solidFill>
              <a:schemeClr val="bg1"/>
            </a:solidFill>
            <a:ln w="8890">
              <a:solidFill>
                <a:srgbClr val="000000"/>
              </a:solidFill>
              <a:miter lim="800000"/>
              <a:headEnd/>
              <a:tailEnd/>
            </a:ln>
          </p:spPr>
          <p:txBody>
            <a:bodyPr vert="eaVert"/>
            <a:lstStyle/>
            <a:p>
              <a:endParaRPr lang="en-US" altLang="en-US" sz="1800"/>
            </a:p>
          </p:txBody>
        </p:sp>
        <p:sp>
          <p:nvSpPr>
            <p:cNvPr id="64" name="Rectangle 180"/>
            <p:cNvSpPr>
              <a:spLocks noChangeArrowheads="1"/>
            </p:cNvSpPr>
            <p:nvPr/>
          </p:nvSpPr>
          <p:spPr bwMode="auto">
            <a:xfrm>
              <a:off x="4276341" y="2457824"/>
              <a:ext cx="139157" cy="23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a:solidFill>
                    <a:srgbClr val="000000"/>
                  </a:solidFill>
                  <a:ea typeface="MS PGothic" pitchFamily="34" charset="-128"/>
                  <a:cs typeface="Times New Roman" pitchFamily="18" charset="0"/>
                </a:rPr>
                <a:t>r</a:t>
              </a:r>
              <a:r>
                <a:rPr lang="en-US" altLang="ja-JP" baseline="-25000">
                  <a:solidFill>
                    <a:srgbClr val="000000"/>
                  </a:solidFill>
                  <a:ea typeface="MS PGothic" pitchFamily="34" charset="-128"/>
                  <a:cs typeface="Times New Roman" pitchFamily="18" charset="0"/>
                  <a:sym typeface="Symbol" pitchFamily="18" charset="2"/>
                </a:rPr>
                <a:t>b</a:t>
              </a:r>
            </a:p>
          </p:txBody>
        </p:sp>
        <p:sp>
          <p:nvSpPr>
            <p:cNvPr id="65" name="Rectangle 204"/>
            <p:cNvSpPr>
              <a:spLocks noChangeArrowheads="1"/>
            </p:cNvSpPr>
            <p:nvPr/>
          </p:nvSpPr>
          <p:spPr bwMode="auto">
            <a:xfrm>
              <a:off x="9201891" y="3703395"/>
              <a:ext cx="230909" cy="26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GB" altLang="en-US" sz="1800">
                  <a:solidFill>
                    <a:srgbClr val="000000"/>
                  </a:solidFill>
                  <a:latin typeface="Times New Roman" pitchFamily="18" charset="0"/>
                </a:rPr>
                <a:t>v</a:t>
              </a:r>
              <a:r>
                <a:rPr lang="en-GB" altLang="en-US" sz="1800" baseline="-25000">
                  <a:solidFill>
                    <a:srgbClr val="000000"/>
                  </a:solidFill>
                  <a:latin typeface="Times New Roman" pitchFamily="18" charset="0"/>
                </a:rPr>
                <a:t>o</a:t>
              </a:r>
            </a:p>
          </p:txBody>
        </p:sp>
        <p:sp>
          <p:nvSpPr>
            <p:cNvPr id="66" name="Rectangle 205"/>
            <p:cNvSpPr>
              <a:spLocks noChangeArrowheads="1"/>
            </p:cNvSpPr>
            <p:nvPr/>
          </p:nvSpPr>
          <p:spPr bwMode="auto">
            <a:xfrm>
              <a:off x="503808" y="3803844"/>
              <a:ext cx="191150" cy="26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sz="1800">
                  <a:solidFill>
                    <a:srgbClr val="000000"/>
                  </a:solidFill>
                  <a:latin typeface="Times New Roman" pitchFamily="18" charset="0"/>
                </a:rPr>
                <a:t>v</a:t>
              </a:r>
              <a:r>
                <a:rPr lang="en-GB" altLang="en-US" sz="1800" baseline="-25000">
                  <a:solidFill>
                    <a:srgbClr val="000000"/>
                  </a:solidFill>
                  <a:latin typeface="Times New Roman" pitchFamily="18" charset="0"/>
                </a:rPr>
                <a:t>S</a:t>
              </a:r>
            </a:p>
          </p:txBody>
        </p:sp>
        <p:sp>
          <p:nvSpPr>
            <p:cNvPr id="67" name="Rectangle 207"/>
            <p:cNvSpPr>
              <a:spLocks noChangeArrowheads="1"/>
            </p:cNvSpPr>
            <p:nvPr/>
          </p:nvSpPr>
          <p:spPr bwMode="auto">
            <a:xfrm rot="16200000">
              <a:off x="1659252" y="2683852"/>
              <a:ext cx="120539" cy="368537"/>
            </a:xfrm>
            <a:prstGeom prst="rect">
              <a:avLst/>
            </a:prstGeom>
            <a:solidFill>
              <a:schemeClr val="bg1"/>
            </a:solidFill>
            <a:ln w="8890">
              <a:solidFill>
                <a:srgbClr val="000000"/>
              </a:solidFill>
              <a:miter lim="800000"/>
              <a:headEnd/>
              <a:tailEnd/>
            </a:ln>
          </p:spPr>
          <p:txBody>
            <a:bodyPr vert="eaVert"/>
            <a:lstStyle/>
            <a:p>
              <a:endParaRPr lang="en-US" altLang="en-US" sz="1800"/>
            </a:p>
          </p:txBody>
        </p:sp>
        <p:sp>
          <p:nvSpPr>
            <p:cNvPr id="68" name="Rectangle 208"/>
            <p:cNvSpPr>
              <a:spLocks noChangeArrowheads="1"/>
            </p:cNvSpPr>
            <p:nvPr/>
          </p:nvSpPr>
          <p:spPr bwMode="auto">
            <a:xfrm>
              <a:off x="1594127" y="2501095"/>
              <a:ext cx="230909" cy="2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ja-JP">
                  <a:solidFill>
                    <a:srgbClr val="000000"/>
                  </a:solidFill>
                  <a:ea typeface="MS PGothic" pitchFamily="34" charset="-128"/>
                  <a:cs typeface="Times New Roman" pitchFamily="18" charset="0"/>
                </a:rPr>
                <a:t>R</a:t>
              </a:r>
              <a:r>
                <a:rPr lang="en-US" altLang="ja-JP" baseline="-25000">
                  <a:solidFill>
                    <a:srgbClr val="000000"/>
                  </a:solidFill>
                  <a:ea typeface="MS PGothic" pitchFamily="34" charset="-128"/>
                  <a:cs typeface="Times New Roman" pitchFamily="18" charset="0"/>
                </a:rPr>
                <a:t>S</a:t>
              </a:r>
              <a:endParaRPr lang="en-US" altLang="ja-JP" baseline="-25000">
                <a:solidFill>
                  <a:srgbClr val="000000"/>
                </a:solidFill>
                <a:ea typeface="MS PGothic" pitchFamily="34" charset="-128"/>
                <a:cs typeface="Times New Roman" pitchFamily="18" charset="0"/>
                <a:sym typeface="Symbol" pitchFamily="18" charset="2"/>
              </a:endParaRPr>
            </a:p>
          </p:txBody>
        </p:sp>
        <p:sp>
          <p:nvSpPr>
            <p:cNvPr id="69" name="Rectangle 155"/>
            <p:cNvSpPr>
              <a:spLocks noChangeArrowheads="1"/>
            </p:cNvSpPr>
            <p:nvPr/>
          </p:nvSpPr>
          <p:spPr bwMode="auto">
            <a:xfrm>
              <a:off x="2984169" y="3703395"/>
              <a:ext cx="180445" cy="565606"/>
            </a:xfrm>
            <a:prstGeom prst="rect">
              <a:avLst/>
            </a:prstGeom>
            <a:solidFill>
              <a:schemeClr val="bg1"/>
            </a:solidFill>
            <a:ln w="8890">
              <a:solidFill>
                <a:srgbClr val="000000"/>
              </a:solidFill>
              <a:miter lim="800000"/>
              <a:headEnd/>
              <a:tailEnd/>
            </a:ln>
          </p:spPr>
          <p:txBody>
            <a:bodyPr/>
            <a:lstStyle/>
            <a:p>
              <a:endParaRPr lang="en-US" altLang="en-US"/>
            </a:p>
          </p:txBody>
        </p:sp>
        <p:sp>
          <p:nvSpPr>
            <p:cNvPr id="70" name="Line 45"/>
            <p:cNvSpPr>
              <a:spLocks noChangeShapeType="1"/>
            </p:cNvSpPr>
            <p:nvPr/>
          </p:nvSpPr>
          <p:spPr bwMode="auto">
            <a:xfrm flipH="1">
              <a:off x="8296606" y="2868894"/>
              <a:ext cx="562745" cy="12363"/>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53"/>
            <p:cNvSpPr>
              <a:spLocks noChangeShapeType="1"/>
            </p:cNvSpPr>
            <p:nvPr/>
          </p:nvSpPr>
          <p:spPr bwMode="auto">
            <a:xfrm flipH="1" flipV="1">
              <a:off x="5862148" y="4047091"/>
              <a:ext cx="5126" cy="856838"/>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Rectangle 107"/>
            <p:cNvSpPr>
              <a:spLocks noChangeArrowheads="1"/>
            </p:cNvSpPr>
            <p:nvPr/>
          </p:nvSpPr>
          <p:spPr bwMode="auto">
            <a:xfrm>
              <a:off x="5793810" y="4264367"/>
              <a:ext cx="158886" cy="406516"/>
            </a:xfrm>
            <a:prstGeom prst="rect">
              <a:avLst/>
            </a:prstGeom>
            <a:solidFill>
              <a:srgbClr val="FFFFFF"/>
            </a:solidFill>
            <a:ln w="9525">
              <a:solidFill>
                <a:srgbClr val="000000"/>
              </a:solidFill>
              <a:miter lim="800000"/>
              <a:headEnd/>
              <a:tailEnd/>
            </a:ln>
          </p:spPr>
          <p:txBody>
            <a:bodyPr/>
            <a:lstStyle/>
            <a:p>
              <a:endParaRPr lang="en-US" altLang="en-US"/>
            </a:p>
          </p:txBody>
        </p:sp>
        <p:sp>
          <p:nvSpPr>
            <p:cNvPr id="73" name="Line 142"/>
            <p:cNvSpPr>
              <a:spLocks noChangeShapeType="1"/>
            </p:cNvSpPr>
            <p:nvPr/>
          </p:nvSpPr>
          <p:spPr bwMode="auto">
            <a:xfrm flipV="1">
              <a:off x="6185045" y="4446598"/>
              <a:ext cx="1947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53"/>
            <p:cNvSpPr>
              <a:spLocks noChangeShapeType="1"/>
            </p:cNvSpPr>
            <p:nvPr/>
          </p:nvSpPr>
          <p:spPr bwMode="auto">
            <a:xfrm flipV="1">
              <a:off x="6277301" y="4047091"/>
              <a:ext cx="1708" cy="404764"/>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53"/>
            <p:cNvSpPr>
              <a:spLocks noChangeShapeType="1"/>
            </p:cNvSpPr>
            <p:nvPr/>
          </p:nvSpPr>
          <p:spPr bwMode="auto">
            <a:xfrm flipV="1">
              <a:off x="6267050" y="4520187"/>
              <a:ext cx="6077" cy="378484"/>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142"/>
            <p:cNvSpPr>
              <a:spLocks noChangeShapeType="1"/>
            </p:cNvSpPr>
            <p:nvPr/>
          </p:nvSpPr>
          <p:spPr bwMode="auto">
            <a:xfrm flipV="1">
              <a:off x="6185045" y="4514935"/>
              <a:ext cx="1947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77" name="Straight Connector 76"/>
            <p:cNvCxnSpPr/>
            <p:nvPr/>
          </p:nvCxnSpPr>
          <p:spPr bwMode="auto">
            <a:xfrm rot="5400000">
              <a:off x="2401490" y="2871786"/>
              <a:ext cx="2471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auto">
            <a:xfrm rot="5400000">
              <a:off x="2334855" y="2871786"/>
              <a:ext cx="2471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auto">
            <a:xfrm rot="5400000">
              <a:off x="8096157" y="2882302"/>
              <a:ext cx="2471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auto">
            <a:xfrm rot="5400000">
              <a:off x="8167916" y="2882302"/>
              <a:ext cx="2471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208"/>
            <p:cNvSpPr>
              <a:spLocks noChangeArrowheads="1"/>
            </p:cNvSpPr>
            <p:nvPr/>
          </p:nvSpPr>
          <p:spPr bwMode="auto">
            <a:xfrm>
              <a:off x="2344928" y="2464299"/>
              <a:ext cx="278006" cy="27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a:solidFill>
                    <a:srgbClr val="000000"/>
                  </a:solidFill>
                  <a:ea typeface="MS PGothic" pitchFamily="34" charset="-128"/>
                  <a:cs typeface="Times New Roman" pitchFamily="18" charset="0"/>
                </a:rPr>
                <a:t>C</a:t>
              </a:r>
              <a:r>
                <a:rPr lang="en-US" altLang="ja-JP" baseline="-25000">
                  <a:solidFill>
                    <a:srgbClr val="000000"/>
                  </a:solidFill>
                  <a:ea typeface="MS PGothic" pitchFamily="34" charset="-128"/>
                  <a:cs typeface="Times New Roman" pitchFamily="18" charset="0"/>
                </a:rPr>
                <a:t>C</a:t>
              </a:r>
              <a:endParaRPr lang="en-US" altLang="ja-JP" baseline="-25000">
                <a:solidFill>
                  <a:srgbClr val="000000"/>
                </a:solidFill>
                <a:ea typeface="MS PGothic" pitchFamily="34" charset="-128"/>
                <a:cs typeface="Times New Roman" pitchFamily="18" charset="0"/>
                <a:sym typeface="Symbol" pitchFamily="18" charset="2"/>
              </a:endParaRPr>
            </a:p>
          </p:txBody>
        </p:sp>
        <p:sp>
          <p:nvSpPr>
            <p:cNvPr id="82" name="Rectangle 208"/>
            <p:cNvSpPr>
              <a:spLocks noChangeArrowheads="1"/>
            </p:cNvSpPr>
            <p:nvPr/>
          </p:nvSpPr>
          <p:spPr bwMode="auto">
            <a:xfrm>
              <a:off x="8110932" y="2427503"/>
              <a:ext cx="278006" cy="27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a:solidFill>
                    <a:srgbClr val="000000"/>
                  </a:solidFill>
                  <a:ea typeface="MS PGothic" pitchFamily="34" charset="-128"/>
                  <a:cs typeface="Times New Roman" pitchFamily="18" charset="0"/>
                </a:rPr>
                <a:t>C</a:t>
              </a:r>
              <a:r>
                <a:rPr lang="en-US" altLang="ja-JP" baseline="-25000">
                  <a:solidFill>
                    <a:srgbClr val="000000"/>
                  </a:solidFill>
                  <a:ea typeface="MS PGothic" pitchFamily="34" charset="-128"/>
                  <a:cs typeface="Times New Roman" pitchFamily="18" charset="0"/>
                </a:rPr>
                <a:t>C</a:t>
              </a:r>
              <a:endParaRPr lang="en-US" altLang="ja-JP" baseline="-25000">
                <a:solidFill>
                  <a:srgbClr val="000000"/>
                </a:solidFill>
                <a:ea typeface="MS PGothic" pitchFamily="34" charset="-128"/>
                <a:cs typeface="Times New Roman" pitchFamily="18" charset="0"/>
                <a:sym typeface="Symbol" pitchFamily="18" charset="2"/>
              </a:endParaRPr>
            </a:p>
          </p:txBody>
        </p:sp>
        <p:sp>
          <p:nvSpPr>
            <p:cNvPr id="83" name="Rectangle 208"/>
            <p:cNvSpPr>
              <a:spLocks noChangeArrowheads="1"/>
            </p:cNvSpPr>
            <p:nvPr/>
          </p:nvSpPr>
          <p:spPr bwMode="auto">
            <a:xfrm>
              <a:off x="6455449" y="4340931"/>
              <a:ext cx="278006" cy="27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a:solidFill>
                    <a:srgbClr val="000000"/>
                  </a:solidFill>
                  <a:ea typeface="MS PGothic" pitchFamily="34" charset="-128"/>
                  <a:cs typeface="Times New Roman" pitchFamily="18" charset="0"/>
                </a:rPr>
                <a:t>C</a:t>
              </a:r>
              <a:r>
                <a:rPr lang="en-US" altLang="ja-JP" baseline="-25000">
                  <a:solidFill>
                    <a:srgbClr val="000000"/>
                  </a:solidFill>
                  <a:ea typeface="MS PGothic" pitchFamily="34" charset="-128"/>
                  <a:cs typeface="Times New Roman" pitchFamily="18" charset="0"/>
                </a:rPr>
                <a:t>E</a:t>
              </a:r>
              <a:endParaRPr lang="en-US" altLang="ja-JP" baseline="-25000">
                <a:solidFill>
                  <a:srgbClr val="000000"/>
                </a:solidFill>
                <a:ea typeface="MS PGothic" pitchFamily="34" charset="-128"/>
                <a:cs typeface="Times New Roman" pitchFamily="18" charset="0"/>
                <a:sym typeface="Symbol" pitchFamily="18" charset="2"/>
              </a:endParaRPr>
            </a:p>
          </p:txBody>
        </p:sp>
        <p:sp>
          <p:nvSpPr>
            <p:cNvPr id="84" name="Rectangle 208"/>
            <p:cNvSpPr>
              <a:spLocks noChangeArrowheads="1"/>
            </p:cNvSpPr>
            <p:nvPr/>
          </p:nvSpPr>
          <p:spPr bwMode="auto">
            <a:xfrm>
              <a:off x="5491885" y="4356701"/>
              <a:ext cx="278006" cy="27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ja-JP">
                  <a:solidFill>
                    <a:srgbClr val="000000"/>
                  </a:solidFill>
                  <a:ea typeface="MS PGothic" pitchFamily="34" charset="-128"/>
                  <a:cs typeface="Times New Roman" pitchFamily="18" charset="0"/>
                </a:rPr>
                <a:t>R</a:t>
              </a:r>
              <a:r>
                <a:rPr lang="en-US" altLang="ja-JP" baseline="-25000">
                  <a:solidFill>
                    <a:srgbClr val="000000"/>
                  </a:solidFill>
                  <a:ea typeface="MS PGothic" pitchFamily="34" charset="-128"/>
                  <a:cs typeface="Times New Roman" pitchFamily="18" charset="0"/>
                </a:rPr>
                <a:t>E</a:t>
              </a:r>
              <a:endParaRPr lang="en-US" altLang="ja-JP" baseline="-25000">
                <a:solidFill>
                  <a:srgbClr val="000000"/>
                </a:solidFill>
                <a:ea typeface="MS PGothic" pitchFamily="34" charset="-128"/>
                <a:cs typeface="Times New Roman" pitchFamily="18" charset="0"/>
                <a:sym typeface="Symbol" pitchFamily="18" charset="2"/>
              </a:endParaRPr>
            </a:p>
          </p:txBody>
        </p:sp>
        <p:sp>
          <p:nvSpPr>
            <p:cNvPr id="85" name="Line 167"/>
            <p:cNvSpPr>
              <a:spLocks noChangeShapeType="1"/>
            </p:cNvSpPr>
            <p:nvPr/>
          </p:nvSpPr>
          <p:spPr bwMode="auto">
            <a:xfrm flipH="1" flipV="1">
              <a:off x="1051718" y="4210048"/>
              <a:ext cx="17677" cy="693961"/>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665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841" y="1580951"/>
            <a:ext cx="2918434" cy="200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8" name="Curved Left Arrow 87"/>
          <p:cNvSpPr/>
          <p:nvPr/>
        </p:nvSpPr>
        <p:spPr>
          <a:xfrm rot="19319329">
            <a:off x="4752862" y="2023065"/>
            <a:ext cx="544938" cy="1851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 name="Diagram 5"/>
          <p:cNvGraphicFramePr/>
          <p:nvPr>
            <p:extLst>
              <p:ext uri="{D42A27DB-BD31-4B8C-83A1-F6EECF244321}">
                <p14:modId xmlns:p14="http://schemas.microsoft.com/office/powerpoint/2010/main" val="3440172377"/>
              </p:ext>
            </p:extLst>
          </p:nvPr>
        </p:nvGraphicFramePr>
        <p:xfrm>
          <a:off x="5559015" y="2559573"/>
          <a:ext cx="2878275" cy="37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674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22</a:t>
            </a:fld>
            <a:endParaRPr lang="en-US" altLang="zh-CN"/>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669" y="1314434"/>
            <a:ext cx="7110180" cy="4181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40" y="4571925"/>
            <a:ext cx="3168352" cy="248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Notched Right Arrow 4"/>
          <p:cNvSpPr/>
          <p:nvPr/>
        </p:nvSpPr>
        <p:spPr>
          <a:xfrm rot="19394013">
            <a:off x="3440236" y="4214531"/>
            <a:ext cx="1162709" cy="57606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a:spLocks noGrp="1"/>
          </p:cNvSpPr>
          <p:nvPr>
            <p:ph type="title"/>
          </p:nvPr>
        </p:nvSpPr>
        <p:spPr>
          <a:xfrm>
            <a:off x="504031" y="167993"/>
            <a:ext cx="9072563" cy="1091953"/>
          </a:xfrm>
        </p:spPr>
        <p:txBody>
          <a:bodyPr/>
          <a:lstStyle/>
          <a:p>
            <a:pPr algn="ctr"/>
            <a:r>
              <a:rPr lang="en-US" altLang="en-US" dirty="0" smtClean="0">
                <a:ea typeface="宋体" pitchFamily="2" charset="-122"/>
              </a:rPr>
              <a:t>Small Signal Analysis for H.F.</a:t>
            </a:r>
            <a:endParaRPr lang="en-US" dirty="0"/>
          </a:p>
        </p:txBody>
      </p:sp>
    </p:spTree>
    <p:extLst>
      <p:ext uri="{BB962C8B-B14F-4D97-AF65-F5344CB8AC3E}">
        <p14:creationId xmlns:p14="http://schemas.microsoft.com/office/powerpoint/2010/main" val="3935355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23</a:t>
            </a:fld>
            <a:endParaRPr lang="en-US" altLang="zh-CN"/>
          </a:p>
        </p:txBody>
      </p:sp>
      <p:sp>
        <p:nvSpPr>
          <p:cNvPr id="7" name="Rectangle 6"/>
          <p:cNvSpPr/>
          <p:nvPr/>
        </p:nvSpPr>
        <p:spPr>
          <a:xfrm>
            <a:off x="1655936" y="2627709"/>
            <a:ext cx="6409608" cy="1637949"/>
          </a:xfrm>
          <a:prstGeom prst="rect">
            <a:avLst/>
          </a:prstGeom>
        </p:spPr>
        <p:txBody>
          <a:bodyPr wrap="square">
            <a:spAutoFit/>
          </a:bodyPr>
          <a:lstStyle/>
          <a:p>
            <a:pPr algn="ctr"/>
            <a:r>
              <a:rPr lang="en-US" sz="3600" dirty="0" smtClean="0">
                <a:latin typeface="Times New Roman" panose="02020603050405020304" pitchFamily="18" charset="0"/>
                <a:cs typeface="Times New Roman" panose="02020603050405020304" pitchFamily="18" charset="0"/>
              </a:rPr>
              <a:t>Simplified Design (Linearization) is not Enough to Meet Performance Requirements. </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680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784" y="1907629"/>
            <a:ext cx="9072563" cy="2676129"/>
          </a:xfrm>
        </p:spPr>
        <p:txBody>
          <a:bodyPr>
            <a:normAutofit fontScale="90000"/>
          </a:bodyPr>
          <a:lstStyle/>
          <a:p>
            <a:r>
              <a:rPr lang="en-US" sz="4000" b="1" dirty="0" smtClean="0"/>
              <a:t>PART 2: </a:t>
            </a:r>
            <a:r>
              <a:rPr lang="en-US" dirty="0" smtClean="0"/>
              <a:t/>
            </a:r>
            <a:br>
              <a:rPr lang="en-US" dirty="0" smtClean="0"/>
            </a:br>
            <a:r>
              <a:rPr lang="en-US" dirty="0" smtClean="0"/>
              <a:t/>
            </a:r>
            <a:br>
              <a:rPr lang="en-US" dirty="0" smtClean="0"/>
            </a:br>
            <a:r>
              <a:rPr lang="en-US" dirty="0" smtClean="0"/>
              <a:t>Feedback and Its Application on Electronic Circuits Design</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pPr>
              <a:defRPr/>
            </a:pPr>
            <a:fld id="{8438403E-15B0-4A9D-B0A3-EF2AD16510EF}" type="slidenum">
              <a:rPr lang="en-US" smtClean="0"/>
              <a:pPr>
                <a:defRPr/>
              </a:pPr>
              <a:t>24</a:t>
            </a:fld>
            <a:endParaRPr lang="en-US" altLang="zh-CN"/>
          </a:p>
        </p:txBody>
      </p:sp>
      <p:sp>
        <p:nvSpPr>
          <p:cNvPr id="4" name="TextBox 3"/>
          <p:cNvSpPr txBox="1"/>
          <p:nvPr/>
        </p:nvSpPr>
        <p:spPr>
          <a:xfrm>
            <a:off x="7056536" y="899517"/>
            <a:ext cx="2518638" cy="349968"/>
          </a:xfrm>
          <a:prstGeom prst="rect">
            <a:avLst/>
          </a:prstGeom>
          <a:noFill/>
        </p:spPr>
        <p:txBody>
          <a:bodyPr wrap="none" rtlCol="0">
            <a:spAutoFit/>
          </a:bodyPr>
          <a:lstStyle/>
          <a:p>
            <a:r>
              <a:rPr lang="en-US" dirty="0" smtClean="0"/>
              <a:t>What would we learn ?</a:t>
            </a:r>
            <a:endParaRPr lang="en-US" dirty="0"/>
          </a:p>
        </p:txBody>
      </p:sp>
    </p:spTree>
    <p:extLst>
      <p:ext uri="{BB962C8B-B14F-4D97-AF65-F5344CB8AC3E}">
        <p14:creationId xmlns:p14="http://schemas.microsoft.com/office/powerpoint/2010/main" val="3776374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25</a:t>
            </a:fld>
            <a:endParaRPr lang="en-US" altLang="zh-CN"/>
          </a:p>
        </p:txBody>
      </p:sp>
      <p:sp>
        <p:nvSpPr>
          <p:cNvPr id="3" name="Title 2"/>
          <p:cNvSpPr>
            <a:spLocks noGrp="1"/>
          </p:cNvSpPr>
          <p:nvPr>
            <p:ph type="title"/>
          </p:nvPr>
        </p:nvSpPr>
        <p:spPr>
          <a:xfrm>
            <a:off x="504030" y="323453"/>
            <a:ext cx="9072563" cy="648461"/>
          </a:xfrm>
        </p:spPr>
        <p:txBody>
          <a:bodyPr/>
          <a:lstStyle/>
          <a:p>
            <a:pPr algn="ctr"/>
            <a:r>
              <a:rPr lang="en-US" altLang="en-US" dirty="0" smtClean="0">
                <a:ea typeface="宋体" pitchFamily="2" charset="-122"/>
              </a:rPr>
              <a:t>Feedback</a:t>
            </a:r>
            <a:endParaRPr lang="en-US" dirty="0"/>
          </a:p>
        </p:txBody>
      </p:sp>
      <p:pic>
        <p:nvPicPr>
          <p:cNvPr id="75782" name="Picture 6" descr="https://upload.wikimedia.org/wikipedia/commons/a/a7/Mandelbrot_set_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32" y="1277685"/>
            <a:ext cx="8640960" cy="570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87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26</a:t>
            </a:fld>
            <a:endParaRPr lang="en-US" altLang="zh-CN"/>
          </a:p>
        </p:txBody>
      </p:sp>
      <p:sp>
        <p:nvSpPr>
          <p:cNvPr id="3" name="Title 2"/>
          <p:cNvSpPr>
            <a:spLocks noGrp="1"/>
          </p:cNvSpPr>
          <p:nvPr>
            <p:ph type="title"/>
          </p:nvPr>
        </p:nvSpPr>
        <p:spPr>
          <a:xfrm>
            <a:off x="468026" y="1187549"/>
            <a:ext cx="9072563" cy="648461"/>
          </a:xfrm>
        </p:spPr>
        <p:txBody>
          <a:bodyPr>
            <a:normAutofit fontScale="90000"/>
          </a:bodyPr>
          <a:lstStyle/>
          <a:p>
            <a:pPr algn="ctr"/>
            <a:r>
              <a:rPr lang="en-US" dirty="0" smtClean="0"/>
              <a:t>“Feedback” is one of the most important keywords in Science</a:t>
            </a:r>
            <a:endParaRPr lang="en-US" dirty="0"/>
          </a:p>
        </p:txBody>
      </p:sp>
      <p:pic>
        <p:nvPicPr>
          <p:cNvPr id="11" name="Picture 4" descr="https://upload.wikimedia.org/wikipedia/commons/1/19/Simple_Feedback_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64" y="2267669"/>
            <a:ext cx="2834548" cy="2000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ile:Ideal feedback model.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16" y="2267669"/>
            <a:ext cx="5493182" cy="226189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07864" y="5364013"/>
            <a:ext cx="7992888" cy="1122871"/>
          </a:xfrm>
          <a:prstGeom prst="rect">
            <a:avLst/>
          </a:prstGeom>
        </p:spPr>
        <p:txBody>
          <a:bodyPr wrap="square">
            <a:spAutoFit/>
          </a:bodyPr>
          <a:lstStyle/>
          <a:p>
            <a:r>
              <a:rPr lang="en-US" b="1" dirty="0" smtClean="0"/>
              <a:t>Feedback</a:t>
            </a:r>
            <a:r>
              <a:rPr lang="en-US" dirty="0" smtClean="0"/>
              <a:t> occurs when outputs of a system are routed back as inputs as part of a </a:t>
            </a:r>
            <a:r>
              <a:rPr lang="en-US" dirty="0" smtClean="0">
                <a:hlinkClick r:id="rId4" tooltip="Signal chain (signal processing chain)"/>
              </a:rPr>
              <a:t>chain</a:t>
            </a:r>
            <a:r>
              <a:rPr lang="en-US" dirty="0" smtClean="0"/>
              <a:t> of </a:t>
            </a:r>
            <a:r>
              <a:rPr lang="en-US" dirty="0" smtClean="0">
                <a:hlinkClick r:id="rId5" tooltip="Causality"/>
              </a:rPr>
              <a:t>cause-and-effect</a:t>
            </a:r>
            <a:r>
              <a:rPr lang="en-US" dirty="0" smtClean="0"/>
              <a:t> that forms a circuit or loop.</a:t>
            </a:r>
          </a:p>
          <a:p>
            <a:r>
              <a:rPr lang="en-US" dirty="0" smtClean="0"/>
              <a:t> </a:t>
            </a:r>
          </a:p>
          <a:p>
            <a:pPr algn="r"/>
            <a:r>
              <a:rPr lang="en-US" i="1" dirty="0" smtClean="0"/>
              <a:t>-from Wiki</a:t>
            </a:r>
            <a:endParaRPr lang="en-US" i="1" dirty="0"/>
          </a:p>
        </p:txBody>
      </p:sp>
    </p:spTree>
    <p:extLst>
      <p:ext uri="{BB962C8B-B14F-4D97-AF65-F5344CB8AC3E}">
        <p14:creationId xmlns:p14="http://schemas.microsoft.com/office/powerpoint/2010/main" val="348684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27</a:t>
            </a:fld>
            <a:endParaRPr lang="en-US" altLang="zh-CN"/>
          </a:p>
        </p:txBody>
      </p:sp>
      <p:sp>
        <p:nvSpPr>
          <p:cNvPr id="3" name="Title 2"/>
          <p:cNvSpPr>
            <a:spLocks noGrp="1"/>
          </p:cNvSpPr>
          <p:nvPr>
            <p:ph type="title"/>
          </p:nvPr>
        </p:nvSpPr>
        <p:spPr/>
        <p:txBody>
          <a:bodyPr/>
          <a:lstStyle/>
          <a:p>
            <a:pPr algn="ctr"/>
            <a:r>
              <a:rPr lang="en-US" dirty="0" smtClean="0"/>
              <a:t>Feedback</a:t>
            </a:r>
            <a:endParaRPr lang="en-US" dirty="0"/>
          </a:p>
        </p:txBody>
      </p:sp>
      <p:grpSp>
        <p:nvGrpSpPr>
          <p:cNvPr id="10" name="Group 9"/>
          <p:cNvGrpSpPr/>
          <p:nvPr/>
        </p:nvGrpSpPr>
        <p:grpSpPr>
          <a:xfrm>
            <a:off x="791840" y="2529396"/>
            <a:ext cx="7711268" cy="1987049"/>
            <a:chOff x="497396" y="2226956"/>
            <a:chExt cx="7711268" cy="1987049"/>
          </a:xfrm>
        </p:grpSpPr>
        <p:sp>
          <p:nvSpPr>
            <p:cNvPr id="4" name="Rectangle 3"/>
            <p:cNvSpPr/>
            <p:nvPr/>
          </p:nvSpPr>
          <p:spPr>
            <a:xfrm>
              <a:off x="497396" y="3160657"/>
              <a:ext cx="4660250" cy="349968"/>
            </a:xfrm>
            <a:prstGeom prst="rect">
              <a:avLst/>
            </a:prstGeom>
          </p:spPr>
          <p:txBody>
            <a:bodyPr wrap="none">
              <a:spAutoFit/>
            </a:bodyPr>
            <a:lstStyle/>
            <a:p>
              <a:r>
                <a:rPr lang="en-US" dirty="0" smtClean="0"/>
                <a:t>https://en.wikipedia.org/wiki/Control_system</a:t>
              </a:r>
              <a:endParaRPr lang="en-US" dirty="0"/>
            </a:p>
          </p:txBody>
        </p:sp>
        <p:sp>
          <p:nvSpPr>
            <p:cNvPr id="5" name="Rectangle 4"/>
            <p:cNvSpPr/>
            <p:nvPr/>
          </p:nvSpPr>
          <p:spPr>
            <a:xfrm>
              <a:off x="503808" y="3510625"/>
              <a:ext cx="4647426" cy="349968"/>
            </a:xfrm>
            <a:prstGeom prst="rect">
              <a:avLst/>
            </a:prstGeom>
          </p:spPr>
          <p:txBody>
            <a:bodyPr wrap="none">
              <a:spAutoFit/>
            </a:bodyPr>
            <a:lstStyle/>
            <a:p>
              <a:r>
                <a:rPr lang="en-US" dirty="0" smtClean="0"/>
                <a:t>https://en.wikipedia.org/wiki/Mandelbrot_set</a:t>
              </a:r>
              <a:endParaRPr lang="en-US" dirty="0"/>
            </a:p>
          </p:txBody>
        </p:sp>
        <p:sp>
          <p:nvSpPr>
            <p:cNvPr id="6" name="Rectangle 5"/>
            <p:cNvSpPr/>
            <p:nvPr/>
          </p:nvSpPr>
          <p:spPr>
            <a:xfrm>
              <a:off x="503808" y="3864037"/>
              <a:ext cx="7704856" cy="349968"/>
            </a:xfrm>
            <a:prstGeom prst="rect">
              <a:avLst/>
            </a:prstGeom>
          </p:spPr>
          <p:txBody>
            <a:bodyPr wrap="square">
              <a:spAutoFit/>
            </a:bodyPr>
            <a:lstStyle/>
            <a:p>
              <a:r>
                <a:rPr lang="en-US" dirty="0" smtClean="0"/>
                <a:t>https://en.wikipedia.org/wiki/Cybernetics#The_early_20th_century</a:t>
              </a:r>
              <a:endParaRPr lang="en-US" dirty="0"/>
            </a:p>
          </p:txBody>
        </p:sp>
        <p:sp>
          <p:nvSpPr>
            <p:cNvPr id="7" name="Rectangle 6"/>
            <p:cNvSpPr/>
            <p:nvPr/>
          </p:nvSpPr>
          <p:spPr>
            <a:xfrm>
              <a:off x="503808" y="2822582"/>
              <a:ext cx="4070345" cy="349968"/>
            </a:xfrm>
            <a:prstGeom prst="rect">
              <a:avLst/>
            </a:prstGeom>
          </p:spPr>
          <p:txBody>
            <a:bodyPr wrap="none">
              <a:spAutoFit/>
            </a:bodyPr>
            <a:lstStyle/>
            <a:p>
              <a:r>
                <a:rPr lang="en-US" dirty="0" smtClean="0"/>
                <a:t>https://en.wikipedia.org/wiki/Feedback</a:t>
              </a:r>
              <a:endParaRPr lang="en-US" dirty="0"/>
            </a:p>
          </p:txBody>
        </p:sp>
        <p:sp>
          <p:nvSpPr>
            <p:cNvPr id="9" name="TextBox 8"/>
            <p:cNvSpPr txBox="1"/>
            <p:nvPr/>
          </p:nvSpPr>
          <p:spPr>
            <a:xfrm>
              <a:off x="503808" y="2226956"/>
              <a:ext cx="2116285" cy="435825"/>
            </a:xfrm>
            <a:prstGeom prst="rect">
              <a:avLst/>
            </a:prstGeom>
            <a:noFill/>
          </p:spPr>
          <p:txBody>
            <a:bodyPr wrap="none" rtlCol="0">
              <a:spAutoFit/>
            </a:bodyPr>
            <a:lstStyle/>
            <a:p>
              <a:r>
                <a:rPr lang="en-US" sz="2400" b="1" u="sng" dirty="0" smtClean="0">
                  <a:solidFill>
                    <a:schemeClr val="tx1"/>
                  </a:solidFill>
                </a:rPr>
                <a:t>Useful Links:</a:t>
              </a:r>
              <a:endParaRPr lang="en-US" sz="2400" b="1" u="sng" dirty="0">
                <a:solidFill>
                  <a:schemeClr val="tx1"/>
                </a:solidFill>
              </a:endParaRPr>
            </a:p>
          </p:txBody>
        </p:sp>
      </p:grpSp>
    </p:spTree>
    <p:extLst>
      <p:ext uri="{BB962C8B-B14F-4D97-AF65-F5344CB8AC3E}">
        <p14:creationId xmlns:p14="http://schemas.microsoft.com/office/powerpoint/2010/main" val="3953540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28</a:t>
            </a:fld>
            <a:endParaRPr lang="en-US" altLang="zh-CN"/>
          </a:p>
        </p:txBody>
      </p:sp>
      <p:sp>
        <p:nvSpPr>
          <p:cNvPr id="3" name="Title 2"/>
          <p:cNvSpPr>
            <a:spLocks noGrp="1"/>
          </p:cNvSpPr>
          <p:nvPr>
            <p:ph type="title"/>
          </p:nvPr>
        </p:nvSpPr>
        <p:spPr/>
        <p:txBody>
          <a:bodyPr>
            <a:normAutofit fontScale="90000"/>
          </a:bodyPr>
          <a:lstStyle/>
          <a:p>
            <a:pPr algn="ctr"/>
            <a:r>
              <a:rPr lang="en-US" dirty="0" smtClean="0"/>
              <a:t>Feedback Application on Electronic Circuits</a:t>
            </a:r>
            <a:endParaRPr lang="en-US" dirty="0"/>
          </a:p>
        </p:txBody>
      </p:sp>
      <p:sp>
        <p:nvSpPr>
          <p:cNvPr id="9" name="TextBox 8"/>
          <p:cNvSpPr txBox="1"/>
          <p:nvPr/>
        </p:nvSpPr>
        <p:spPr>
          <a:xfrm>
            <a:off x="431801" y="1691605"/>
            <a:ext cx="2736303" cy="1809726"/>
          </a:xfrm>
          <a:prstGeom prst="rect">
            <a:avLst/>
          </a:prstGeom>
          <a:noFill/>
        </p:spPr>
        <p:txBody>
          <a:bodyPr wrap="square" rtlCol="0">
            <a:spAutoFit/>
          </a:bodyPr>
          <a:lstStyle/>
          <a:p>
            <a:r>
              <a:rPr lang="en-US" sz="2000" b="1" u="sng" dirty="0" smtClean="0">
                <a:solidFill>
                  <a:schemeClr val="tx1"/>
                </a:solidFill>
              </a:rPr>
              <a:t>Advantage: </a:t>
            </a:r>
          </a:p>
          <a:p>
            <a:endParaRPr lang="en-US" sz="2000" b="1" u="sng" dirty="0">
              <a:solidFill>
                <a:schemeClr val="tx1"/>
              </a:solidFill>
            </a:endParaRPr>
          </a:p>
          <a:p>
            <a:r>
              <a:rPr lang="en-US" sz="2000" b="1" u="sng" dirty="0" smtClean="0">
                <a:solidFill>
                  <a:schemeClr val="tx1"/>
                </a:solidFill>
              </a:rPr>
              <a:t>Bandwidth, Input-Output Impedance, Sensitivity, </a:t>
            </a:r>
          </a:p>
          <a:p>
            <a:r>
              <a:rPr lang="en-US" sz="2000" b="1" u="sng" dirty="0" smtClean="0">
                <a:solidFill>
                  <a:schemeClr val="tx1"/>
                </a:solidFill>
              </a:rPr>
              <a:t>and </a:t>
            </a:r>
            <a:r>
              <a:rPr lang="en-US" sz="2000" b="1" u="sng" dirty="0" err="1" smtClean="0">
                <a:solidFill>
                  <a:schemeClr val="tx1"/>
                </a:solidFill>
              </a:rPr>
              <a:t>etc</a:t>
            </a:r>
            <a:endParaRPr lang="en-US" sz="2000" b="1" u="sng" dirty="0">
              <a:solidFill>
                <a:schemeClr val="tx1"/>
              </a:solidFill>
            </a:endParaRPr>
          </a:p>
        </p:txBody>
      </p:sp>
      <p:sp>
        <p:nvSpPr>
          <p:cNvPr id="11" name="TextBox 10"/>
          <p:cNvSpPr txBox="1"/>
          <p:nvPr/>
        </p:nvSpPr>
        <p:spPr>
          <a:xfrm>
            <a:off x="503808" y="4283893"/>
            <a:ext cx="2376264" cy="1523494"/>
          </a:xfrm>
          <a:prstGeom prst="rect">
            <a:avLst/>
          </a:prstGeom>
          <a:noFill/>
        </p:spPr>
        <p:txBody>
          <a:bodyPr wrap="square" rtlCol="0">
            <a:spAutoFit/>
          </a:bodyPr>
          <a:lstStyle/>
          <a:p>
            <a:r>
              <a:rPr lang="en-US" sz="2000" b="1" u="sng" dirty="0" smtClean="0">
                <a:solidFill>
                  <a:schemeClr val="tx1"/>
                </a:solidFill>
              </a:rPr>
              <a:t>Disadvantage</a:t>
            </a:r>
            <a:r>
              <a:rPr lang="en-US" sz="2000" b="1" u="sng" dirty="0">
                <a:solidFill>
                  <a:schemeClr val="tx1"/>
                </a:solidFill>
              </a:rPr>
              <a:t>: </a:t>
            </a:r>
            <a:endParaRPr lang="en-US" sz="2000" b="1" u="sng" dirty="0" smtClean="0">
              <a:solidFill>
                <a:schemeClr val="tx1"/>
              </a:solidFill>
            </a:endParaRPr>
          </a:p>
          <a:p>
            <a:endParaRPr lang="en-US" sz="2000" b="1" u="sng" dirty="0">
              <a:solidFill>
                <a:schemeClr val="tx1"/>
              </a:solidFill>
            </a:endParaRPr>
          </a:p>
          <a:p>
            <a:r>
              <a:rPr lang="en-US" sz="2000" b="1" u="sng" dirty="0" smtClean="0">
                <a:solidFill>
                  <a:schemeClr val="tx1"/>
                </a:solidFill>
              </a:rPr>
              <a:t>Gain, </a:t>
            </a:r>
          </a:p>
          <a:p>
            <a:r>
              <a:rPr lang="en-US" sz="2000" b="1" u="sng" dirty="0" smtClean="0">
                <a:solidFill>
                  <a:schemeClr val="tx1"/>
                </a:solidFill>
              </a:rPr>
              <a:t>Stability ,</a:t>
            </a:r>
          </a:p>
          <a:p>
            <a:r>
              <a:rPr lang="en-US" sz="2000" b="1" u="sng" dirty="0" smtClean="0">
                <a:solidFill>
                  <a:schemeClr val="tx1"/>
                </a:solidFill>
              </a:rPr>
              <a:t>and </a:t>
            </a:r>
            <a:r>
              <a:rPr lang="en-US" sz="2000" b="1" u="sng" dirty="0" err="1" smtClean="0">
                <a:solidFill>
                  <a:schemeClr val="tx1"/>
                </a:solidFill>
              </a:rPr>
              <a:t>etc</a:t>
            </a:r>
            <a:endParaRPr lang="en-US" sz="2000" b="1" u="sng"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4475" y="4228849"/>
            <a:ext cx="3563010" cy="2872504"/>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096" y="1286568"/>
            <a:ext cx="6812922" cy="2853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133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pPr algn="ctr"/>
            <a:r>
              <a:rPr lang="en-US" altLang="zh-CN" sz="3600" b="1" dirty="0">
                <a:effectLst>
                  <a:outerShdw blurRad="38100" dist="38100" dir="2700000" algn="tl">
                    <a:srgbClr val="000000">
                      <a:alpha val="43137"/>
                    </a:srgbClr>
                  </a:outerShdw>
                </a:effectLst>
              </a:rPr>
              <a:t>engineering-the-world-through-analog</a:t>
            </a:r>
            <a:br>
              <a:rPr lang="en-US" altLang="zh-CN" sz="3600" b="1" dirty="0">
                <a:effectLst>
                  <a:outerShdw blurRad="38100" dist="38100" dir="2700000" algn="tl">
                    <a:srgbClr val="000000">
                      <a:alpha val="43137"/>
                    </a:srgbClr>
                  </a:outerShdw>
                </a:effectLst>
              </a:rPr>
            </a:br>
            <a:r>
              <a:rPr lang="en-US" altLang="en-US" dirty="0" smtClean="0">
                <a:ea typeface="宋体" pitchFamily="2" charset="-122"/>
              </a:rPr>
              <a:t>Audio System</a:t>
            </a:r>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charset="0"/>
              <a:buChar char="•"/>
              <a:defRPr sz="3500">
                <a:solidFill>
                  <a:schemeClr val="tx1"/>
                </a:solidFill>
                <a:latin typeface="Calibri" pitchFamily="34" charset="0"/>
                <a:ea typeface="宋体" pitchFamily="2" charset="-122"/>
              </a:defRPr>
            </a:lvl1pPr>
            <a:lvl2pPr marL="818954" indent="-314982" eaLnBrk="0" hangingPunct="0">
              <a:spcBef>
                <a:spcPct val="20000"/>
              </a:spcBef>
              <a:buFont typeface="Arial" charset="0"/>
              <a:buChar char="–"/>
              <a:defRPr sz="3100">
                <a:solidFill>
                  <a:schemeClr val="tx1"/>
                </a:solidFill>
                <a:latin typeface="Calibri" pitchFamily="34" charset="0"/>
                <a:ea typeface="宋体" pitchFamily="2" charset="-122"/>
              </a:defRPr>
            </a:lvl2pPr>
            <a:lvl3pPr marL="1259929" indent="-251986" eaLnBrk="0" hangingPunct="0">
              <a:spcBef>
                <a:spcPct val="20000"/>
              </a:spcBef>
              <a:buFont typeface="Arial" charset="0"/>
              <a:buChar char="•"/>
              <a:defRPr sz="2600">
                <a:solidFill>
                  <a:schemeClr val="tx1"/>
                </a:solidFill>
                <a:latin typeface="Calibri" pitchFamily="34" charset="0"/>
                <a:ea typeface="宋体" pitchFamily="2" charset="-122"/>
              </a:defRPr>
            </a:lvl3pPr>
            <a:lvl4pPr marL="1763900" indent="-251986" eaLnBrk="0" hangingPunct="0">
              <a:spcBef>
                <a:spcPct val="20000"/>
              </a:spcBef>
              <a:buFont typeface="Arial" charset="0"/>
              <a:buChar char="–"/>
              <a:defRPr sz="2200">
                <a:solidFill>
                  <a:schemeClr val="tx1"/>
                </a:solidFill>
                <a:latin typeface="Calibri" pitchFamily="34" charset="0"/>
                <a:ea typeface="宋体" pitchFamily="2" charset="-122"/>
              </a:defRPr>
            </a:lvl4pPr>
            <a:lvl5pPr marL="2267872" indent="-251986" eaLnBrk="0" hangingPunct="0">
              <a:spcBef>
                <a:spcPct val="20000"/>
              </a:spcBef>
              <a:buFont typeface="Arial" charset="0"/>
              <a:buChar char="»"/>
              <a:defRPr sz="2200">
                <a:solidFill>
                  <a:schemeClr val="tx1"/>
                </a:solidFill>
                <a:latin typeface="Calibri" pitchFamily="34" charset="0"/>
                <a:ea typeface="宋体" pitchFamily="2" charset="-122"/>
              </a:defRPr>
            </a:lvl5pPr>
            <a:lvl6pPr marL="2771844"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6pPr>
            <a:lvl7pPr marL="3275815"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7pPr>
            <a:lvl8pPr marL="3779787"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8pPr>
            <a:lvl9pPr marL="4283758"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9pPr>
          </a:lstStyle>
          <a:p>
            <a:pPr eaLnBrk="1" hangingPunct="1">
              <a:spcBef>
                <a:spcPct val="0"/>
              </a:spcBef>
              <a:buFontTx/>
              <a:buNone/>
            </a:pPr>
            <a:fld id="{EFC07EAA-69D3-4AA4-BB93-BED4DA6B3F4B}" type="slidenum">
              <a:rPr lang="en-US" altLang="zh-CN" sz="1500">
                <a:latin typeface="Arial" charset="0"/>
              </a:rPr>
              <a:pPr eaLnBrk="1" hangingPunct="1">
                <a:spcBef>
                  <a:spcPct val="0"/>
                </a:spcBef>
                <a:buFontTx/>
                <a:buNone/>
              </a:pPr>
              <a:t>29</a:t>
            </a:fld>
            <a:endParaRPr lang="en-US" altLang="zh-CN" sz="150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52" y="1619597"/>
            <a:ext cx="6048672" cy="4114503"/>
          </a:xfrm>
          <a:prstGeom prst="rect">
            <a:avLst/>
          </a:prstGeom>
        </p:spPr>
      </p:pic>
    </p:spTree>
    <p:extLst>
      <p:ext uri="{BB962C8B-B14F-4D97-AF65-F5344CB8AC3E}">
        <p14:creationId xmlns:p14="http://schemas.microsoft.com/office/powerpoint/2010/main" val="903903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503237" y="1043533"/>
            <a:ext cx="9070975" cy="585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380" rIns="0" bIns="0" anchor="ctr"/>
          <a:lstStyle>
            <a:lvl1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3200">
                <a:solidFill>
                  <a:schemeClr val="tx1"/>
                </a:solidFill>
                <a:latin typeface="Times New Roman" pitchFamily="18" charset="0"/>
                <a:ea typeface="宋体" pitchFamily="2" charset="-122"/>
              </a:defRPr>
            </a:lvl1pPr>
            <a:lvl2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800">
                <a:solidFill>
                  <a:schemeClr val="tx1"/>
                </a:solidFill>
                <a:latin typeface="Times New Roman" pitchFamily="18" charset="0"/>
                <a:ea typeface="宋体" pitchFamily="2" charset="-122"/>
              </a:defRPr>
            </a:lvl2pPr>
            <a:lvl3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400">
                <a:solidFill>
                  <a:schemeClr val="tx1"/>
                </a:solidFill>
                <a:latin typeface="Times New Roman" pitchFamily="18" charset="0"/>
                <a:ea typeface="宋体" pitchFamily="2" charset="-122"/>
              </a:defRPr>
            </a:lvl3pPr>
            <a:lvl4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4pPr>
            <a:lvl5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9pPr>
          </a:lstStyle>
          <a:p>
            <a:pPr eaLnBrk="1">
              <a:lnSpc>
                <a:spcPct val="95000"/>
              </a:lnSpc>
              <a:spcBef>
                <a:spcPct val="0"/>
              </a:spcBef>
              <a:buSzTx/>
            </a:pPr>
            <a:r>
              <a:rPr lang="en-US" altLang="zh-CN" sz="2600" b="1" dirty="0" smtClean="0">
                <a:solidFill>
                  <a:srgbClr val="000000"/>
                </a:solidFill>
                <a:ea typeface="Arial Unicode MS" pitchFamily="34" charset="-122"/>
                <a:cs typeface="Times New Roman" panose="02020603050405020304" pitchFamily="18" charset="0"/>
              </a:rPr>
              <a:t>Instructor:       </a:t>
            </a:r>
            <a:r>
              <a:rPr lang="en-US" altLang="zh-CN" sz="2600" b="1" dirty="0" smtClean="0">
                <a:solidFill>
                  <a:srgbClr val="000000"/>
                </a:solidFill>
                <a:ea typeface="Arial Unicode MS" pitchFamily="34" charset="-122"/>
                <a:cs typeface="Times New Roman" panose="02020603050405020304" pitchFamily="18" charset="0"/>
              </a:rPr>
              <a:t>Sanghyuk Lee</a:t>
            </a:r>
            <a:r>
              <a:rPr lang="en-US" altLang="zh-CN" sz="2600" dirty="0" smtClean="0">
                <a:solidFill>
                  <a:srgbClr val="000000"/>
                </a:solidFill>
                <a:ea typeface="Arial Unicode MS" pitchFamily="34" charset="-122"/>
                <a:cs typeface="Times New Roman" panose="02020603050405020304" pitchFamily="18" charset="0"/>
              </a:rPr>
              <a:t> </a:t>
            </a:r>
            <a:endParaRPr lang="en-US" altLang="zh-CN" sz="2600" dirty="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endParaRPr lang="en-US" altLang="zh-CN" sz="2600" b="1" dirty="0" smtClean="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r>
              <a:rPr lang="en-US" altLang="zh-CN" sz="2600" b="1" dirty="0" smtClean="0">
                <a:solidFill>
                  <a:srgbClr val="000000"/>
                </a:solidFill>
                <a:ea typeface="Arial Unicode MS" pitchFamily="34" charset="-122"/>
                <a:cs typeface="Times New Roman" panose="02020603050405020304" pitchFamily="18" charset="0"/>
              </a:rPr>
              <a:t>Office:  </a:t>
            </a:r>
            <a:r>
              <a:rPr lang="en-US" altLang="zh-CN" sz="2600" b="1" dirty="0" smtClean="0">
                <a:solidFill>
                  <a:srgbClr val="000000"/>
                </a:solidFill>
                <a:ea typeface="Arial Unicode MS" pitchFamily="34" charset="-122"/>
                <a:cs typeface="Times New Roman" panose="02020603050405020304" pitchFamily="18" charset="0"/>
              </a:rPr>
              <a:t>EE310, </a:t>
            </a:r>
            <a:r>
              <a:rPr lang="en-US" altLang="zh-CN" sz="2600" b="1" dirty="0" err="1" smtClean="0">
                <a:solidFill>
                  <a:srgbClr val="000000"/>
                </a:solidFill>
                <a:ea typeface="Arial Unicode MS" pitchFamily="34" charset="-122"/>
                <a:cs typeface="Times New Roman" panose="02020603050405020304" pitchFamily="18" charset="0"/>
              </a:rPr>
              <a:t>EEBuilding</a:t>
            </a:r>
            <a:endParaRPr lang="en-US" altLang="zh-CN" sz="2600" b="1" dirty="0" smtClean="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endParaRPr lang="en-US" altLang="zh-CN" sz="2600" b="1" dirty="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r>
              <a:rPr lang="en-US" altLang="zh-CN" sz="2600" b="1" dirty="0" smtClean="0">
                <a:solidFill>
                  <a:srgbClr val="000000"/>
                </a:solidFill>
                <a:ea typeface="Arial Unicode MS" pitchFamily="34" charset="-122"/>
                <a:cs typeface="Times New Roman" panose="02020603050405020304" pitchFamily="18" charset="0"/>
              </a:rPr>
              <a:t>Telephone: +86-(</a:t>
            </a:r>
            <a:r>
              <a:rPr lang="en-US" altLang="zh-CN" sz="2600" b="1" dirty="0" smtClean="0">
                <a:solidFill>
                  <a:srgbClr val="000000"/>
                </a:solidFill>
                <a:ea typeface="Arial Unicode MS" pitchFamily="34" charset="-122"/>
                <a:cs typeface="Times New Roman" panose="02020603050405020304" pitchFamily="18" charset="0"/>
              </a:rPr>
              <a:t>0)512-8816-1415</a:t>
            </a:r>
            <a:endParaRPr lang="en-US" altLang="zh-CN" sz="2600" b="1" dirty="0" smtClean="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endParaRPr lang="en-US" altLang="zh-CN" sz="2600" b="1" dirty="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r>
              <a:rPr lang="en-US" altLang="zh-CN" sz="2600" b="1" dirty="0" smtClean="0">
                <a:solidFill>
                  <a:srgbClr val="000000"/>
                </a:solidFill>
                <a:ea typeface="Arial Unicode MS" pitchFamily="34" charset="-122"/>
                <a:cs typeface="Times New Roman" panose="02020603050405020304" pitchFamily="18" charset="0"/>
              </a:rPr>
              <a:t>Email:    </a:t>
            </a:r>
            <a:r>
              <a:rPr lang="en-US" altLang="zh-CN" sz="2600" b="1" dirty="0" smtClean="0">
                <a:solidFill>
                  <a:srgbClr val="000000"/>
                </a:solidFill>
                <a:ea typeface="Arial Unicode MS" pitchFamily="34" charset="-122"/>
                <a:cs typeface="Times New Roman" panose="02020603050405020304" pitchFamily="18" charset="0"/>
                <a:hlinkClick r:id="rId3"/>
              </a:rPr>
              <a:t>Sanghyuk.Lee@xjtlu.edu.cn</a:t>
            </a:r>
            <a:r>
              <a:rPr lang="en-US" altLang="zh-CN" sz="2600" b="1" dirty="0" smtClean="0">
                <a:solidFill>
                  <a:srgbClr val="000000"/>
                </a:solidFill>
                <a:ea typeface="Arial Unicode MS" pitchFamily="34" charset="-122"/>
                <a:cs typeface="Times New Roman" panose="02020603050405020304" pitchFamily="18" charset="0"/>
              </a:rPr>
              <a:t> </a:t>
            </a:r>
            <a:endParaRPr lang="en-US" altLang="zh-CN" sz="2600" b="1" dirty="0" smtClean="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endParaRPr lang="en-US" altLang="zh-CN" sz="2600" b="1" dirty="0">
              <a:solidFill>
                <a:srgbClr val="000000"/>
              </a:solidFill>
              <a:ea typeface="Arial Unicode MS" pitchFamily="34" charset="-122"/>
              <a:cs typeface="Times New Roman" panose="02020603050405020304" pitchFamily="18" charset="0"/>
            </a:endParaRPr>
          </a:p>
          <a:p>
            <a:pPr eaLnBrk="1">
              <a:lnSpc>
                <a:spcPct val="95000"/>
              </a:lnSpc>
              <a:spcBef>
                <a:spcPct val="0"/>
              </a:spcBef>
              <a:buSzTx/>
            </a:pPr>
            <a:r>
              <a:rPr lang="en-US" altLang="zh-CN" sz="2600" b="1" dirty="0" smtClean="0">
                <a:solidFill>
                  <a:srgbClr val="000000"/>
                </a:solidFill>
                <a:ea typeface="Arial Unicode MS" pitchFamily="34" charset="-122"/>
                <a:cs typeface="Times New Roman" panose="02020603050405020304" pitchFamily="18" charset="0"/>
              </a:rPr>
              <a:t>Office Hour: </a:t>
            </a:r>
            <a:r>
              <a:rPr lang="en-US" altLang="zh-CN" sz="2600" b="1" dirty="0" smtClean="0">
                <a:solidFill>
                  <a:srgbClr val="000000"/>
                </a:solidFill>
                <a:ea typeface="Arial Unicode MS" pitchFamily="34" charset="-122"/>
                <a:cs typeface="Times New Roman" panose="02020603050405020304" pitchFamily="18" charset="0"/>
              </a:rPr>
              <a:t>Tue 1 -3 PM</a:t>
            </a:r>
            <a:endParaRPr lang="en-US" altLang="zh-CN" sz="2600" b="1" dirty="0" smtClean="0">
              <a:solidFill>
                <a:srgbClr val="000000"/>
              </a:solidFill>
              <a:ea typeface="Arial Unicode MS" pitchFamily="34" charset="-122"/>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305D8D3D-A501-406F-8943-0A356B75DB51}" type="slidenum">
              <a:rPr lang="en-US" smtClean="0"/>
              <a:pPr>
                <a:defRPr/>
              </a:pPr>
              <a:t>3</a:t>
            </a:fld>
            <a:endParaRPr lang="en-US" altLang="zh-CN"/>
          </a:p>
        </p:txBody>
      </p:sp>
    </p:spTree>
    <p:extLst>
      <p:ext uri="{BB962C8B-B14F-4D97-AF65-F5344CB8AC3E}">
        <p14:creationId xmlns:p14="http://schemas.microsoft.com/office/powerpoint/2010/main" val="263284556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pPr algn="ctr"/>
            <a:r>
              <a:rPr lang="en-US" altLang="en-US" dirty="0" smtClean="0">
                <a:ea typeface="宋体" pitchFamily="2" charset="-122"/>
              </a:rPr>
              <a:t> </a:t>
            </a:r>
            <a:r>
              <a:rPr lang="en-US" altLang="zh-CN" sz="3200" b="1" dirty="0">
                <a:effectLst>
                  <a:outerShdw blurRad="38100" dist="38100" dir="2700000" algn="tl">
                    <a:srgbClr val="000000">
                      <a:alpha val="43137"/>
                    </a:srgbClr>
                  </a:outerShdw>
                </a:effectLst>
              </a:rPr>
              <a:t>engineering-the-world-through-analog</a:t>
            </a:r>
            <a:br>
              <a:rPr lang="en-US" altLang="zh-CN" sz="3200" b="1" dirty="0">
                <a:effectLst>
                  <a:outerShdw blurRad="38100" dist="38100" dir="2700000" algn="tl">
                    <a:srgbClr val="000000">
                      <a:alpha val="43137"/>
                    </a:srgbClr>
                  </a:outerShdw>
                </a:effectLst>
              </a:rPr>
            </a:br>
            <a:r>
              <a:rPr lang="en-US" altLang="en-US" dirty="0" smtClean="0">
                <a:ea typeface="宋体" pitchFamily="2" charset="-122"/>
              </a:rPr>
              <a:t>Communication Systems</a:t>
            </a:r>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charset="0"/>
              <a:buChar char="•"/>
              <a:defRPr sz="3500">
                <a:solidFill>
                  <a:schemeClr val="tx1"/>
                </a:solidFill>
                <a:latin typeface="Calibri" pitchFamily="34" charset="0"/>
                <a:ea typeface="宋体" pitchFamily="2" charset="-122"/>
              </a:defRPr>
            </a:lvl1pPr>
            <a:lvl2pPr marL="818954" indent="-314982" eaLnBrk="0" hangingPunct="0">
              <a:spcBef>
                <a:spcPct val="20000"/>
              </a:spcBef>
              <a:buFont typeface="Arial" charset="0"/>
              <a:buChar char="–"/>
              <a:defRPr sz="3100">
                <a:solidFill>
                  <a:schemeClr val="tx1"/>
                </a:solidFill>
                <a:latin typeface="Calibri" pitchFamily="34" charset="0"/>
                <a:ea typeface="宋体" pitchFamily="2" charset="-122"/>
              </a:defRPr>
            </a:lvl2pPr>
            <a:lvl3pPr marL="1259929" indent="-251986" eaLnBrk="0" hangingPunct="0">
              <a:spcBef>
                <a:spcPct val="20000"/>
              </a:spcBef>
              <a:buFont typeface="Arial" charset="0"/>
              <a:buChar char="•"/>
              <a:defRPr sz="2600">
                <a:solidFill>
                  <a:schemeClr val="tx1"/>
                </a:solidFill>
                <a:latin typeface="Calibri" pitchFamily="34" charset="0"/>
                <a:ea typeface="宋体" pitchFamily="2" charset="-122"/>
              </a:defRPr>
            </a:lvl3pPr>
            <a:lvl4pPr marL="1763900" indent="-251986" eaLnBrk="0" hangingPunct="0">
              <a:spcBef>
                <a:spcPct val="20000"/>
              </a:spcBef>
              <a:buFont typeface="Arial" charset="0"/>
              <a:buChar char="–"/>
              <a:defRPr sz="2200">
                <a:solidFill>
                  <a:schemeClr val="tx1"/>
                </a:solidFill>
                <a:latin typeface="Calibri" pitchFamily="34" charset="0"/>
                <a:ea typeface="宋体" pitchFamily="2" charset="-122"/>
              </a:defRPr>
            </a:lvl4pPr>
            <a:lvl5pPr marL="2267872" indent="-251986" eaLnBrk="0" hangingPunct="0">
              <a:spcBef>
                <a:spcPct val="20000"/>
              </a:spcBef>
              <a:buFont typeface="Arial" charset="0"/>
              <a:buChar char="»"/>
              <a:defRPr sz="2200">
                <a:solidFill>
                  <a:schemeClr val="tx1"/>
                </a:solidFill>
                <a:latin typeface="Calibri" pitchFamily="34" charset="0"/>
                <a:ea typeface="宋体" pitchFamily="2" charset="-122"/>
              </a:defRPr>
            </a:lvl5pPr>
            <a:lvl6pPr marL="2771844"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6pPr>
            <a:lvl7pPr marL="3275815"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7pPr>
            <a:lvl8pPr marL="3779787"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8pPr>
            <a:lvl9pPr marL="4283758"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9pPr>
          </a:lstStyle>
          <a:p>
            <a:pPr eaLnBrk="1" hangingPunct="1">
              <a:spcBef>
                <a:spcPct val="0"/>
              </a:spcBef>
              <a:buFontTx/>
              <a:buNone/>
            </a:pPr>
            <a:fld id="{EFC07EAA-69D3-4AA4-BB93-BED4DA6B3F4B}" type="slidenum">
              <a:rPr lang="en-US" altLang="zh-CN" sz="1500">
                <a:latin typeface="Arial" charset="0"/>
              </a:rPr>
              <a:pPr eaLnBrk="1" hangingPunct="1">
                <a:spcBef>
                  <a:spcPct val="0"/>
                </a:spcBef>
                <a:buFontTx/>
                <a:buNone/>
              </a:pPr>
              <a:t>30</a:t>
            </a:fld>
            <a:endParaRPr lang="en-US" altLang="zh-CN" sz="1500">
              <a:latin typeface="Arial" charset="0"/>
            </a:endParaRPr>
          </a:p>
        </p:txBody>
      </p:sp>
      <p:pic>
        <p:nvPicPr>
          <p:cNvPr id="9" name="fg01_00100.jpg" descr="fg01_00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144" y="1343576"/>
            <a:ext cx="6036814" cy="575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31800" y="4067869"/>
            <a:ext cx="4176464" cy="1122871"/>
          </a:xfrm>
          <a:prstGeom prst="rect">
            <a:avLst/>
          </a:prstGeom>
        </p:spPr>
        <p:txBody>
          <a:bodyPr wrap="square">
            <a:spAutoFit/>
          </a:bodyPr>
          <a:lstStyle/>
          <a:p>
            <a:r>
              <a:rPr lang="en-US" dirty="0" smtClean="0">
                <a:latin typeface="Century Gothic" panose="020B0502020202020204" pitchFamily="34" charset="0"/>
              </a:rPr>
              <a:t>Wide-band amplifiers are the essential part for communication systems, and so is power amplifier for antennas. </a:t>
            </a:r>
            <a:endParaRPr lang="en-US" b="1" dirty="0">
              <a:latin typeface="Century Gothic" panose="020B0502020202020204" pitchFamily="34" charset="0"/>
            </a:endParaRPr>
          </a:p>
        </p:txBody>
      </p:sp>
    </p:spTree>
    <p:extLst>
      <p:ext uri="{BB962C8B-B14F-4D97-AF65-F5344CB8AC3E}">
        <p14:creationId xmlns:p14="http://schemas.microsoft.com/office/powerpoint/2010/main" val="16627302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pPr algn="ctr"/>
            <a:r>
              <a:rPr lang="en-US" altLang="zh-CN" sz="3200" b="1" dirty="0">
                <a:effectLst>
                  <a:outerShdw blurRad="38100" dist="38100" dir="2700000" algn="tl">
                    <a:srgbClr val="000000">
                      <a:alpha val="43137"/>
                    </a:srgbClr>
                  </a:outerShdw>
                </a:effectLst>
              </a:rPr>
              <a:t>engineering-the-world-through-analog</a:t>
            </a:r>
            <a:br>
              <a:rPr lang="en-US" altLang="zh-CN" sz="3200" b="1" dirty="0">
                <a:effectLst>
                  <a:outerShdw blurRad="38100" dist="38100" dir="2700000" algn="tl">
                    <a:srgbClr val="000000">
                      <a:alpha val="43137"/>
                    </a:srgbClr>
                  </a:outerShdw>
                </a:effectLst>
              </a:rPr>
            </a:br>
            <a:r>
              <a:rPr lang="en-US" altLang="en-US" dirty="0" smtClean="0">
                <a:ea typeface="宋体" pitchFamily="2" charset="-122"/>
              </a:rPr>
              <a:t>Electromyogram Detection and Analysis</a:t>
            </a:r>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charset="0"/>
              <a:buChar char="•"/>
              <a:defRPr sz="3500">
                <a:solidFill>
                  <a:schemeClr val="tx1"/>
                </a:solidFill>
                <a:latin typeface="Calibri" pitchFamily="34" charset="0"/>
                <a:ea typeface="宋体" pitchFamily="2" charset="-122"/>
              </a:defRPr>
            </a:lvl1pPr>
            <a:lvl2pPr marL="818954" indent="-314982" eaLnBrk="0" hangingPunct="0">
              <a:spcBef>
                <a:spcPct val="20000"/>
              </a:spcBef>
              <a:buFont typeface="Arial" charset="0"/>
              <a:buChar char="–"/>
              <a:defRPr sz="3100">
                <a:solidFill>
                  <a:schemeClr val="tx1"/>
                </a:solidFill>
                <a:latin typeface="Calibri" pitchFamily="34" charset="0"/>
                <a:ea typeface="宋体" pitchFamily="2" charset="-122"/>
              </a:defRPr>
            </a:lvl2pPr>
            <a:lvl3pPr marL="1259929" indent="-251986" eaLnBrk="0" hangingPunct="0">
              <a:spcBef>
                <a:spcPct val="20000"/>
              </a:spcBef>
              <a:buFont typeface="Arial" charset="0"/>
              <a:buChar char="•"/>
              <a:defRPr sz="2600">
                <a:solidFill>
                  <a:schemeClr val="tx1"/>
                </a:solidFill>
                <a:latin typeface="Calibri" pitchFamily="34" charset="0"/>
                <a:ea typeface="宋体" pitchFamily="2" charset="-122"/>
              </a:defRPr>
            </a:lvl3pPr>
            <a:lvl4pPr marL="1763900" indent="-251986" eaLnBrk="0" hangingPunct="0">
              <a:spcBef>
                <a:spcPct val="20000"/>
              </a:spcBef>
              <a:buFont typeface="Arial" charset="0"/>
              <a:buChar char="–"/>
              <a:defRPr sz="2200">
                <a:solidFill>
                  <a:schemeClr val="tx1"/>
                </a:solidFill>
                <a:latin typeface="Calibri" pitchFamily="34" charset="0"/>
                <a:ea typeface="宋体" pitchFamily="2" charset="-122"/>
              </a:defRPr>
            </a:lvl4pPr>
            <a:lvl5pPr marL="2267872" indent="-251986" eaLnBrk="0" hangingPunct="0">
              <a:spcBef>
                <a:spcPct val="20000"/>
              </a:spcBef>
              <a:buFont typeface="Arial" charset="0"/>
              <a:buChar char="»"/>
              <a:defRPr sz="2200">
                <a:solidFill>
                  <a:schemeClr val="tx1"/>
                </a:solidFill>
                <a:latin typeface="Calibri" pitchFamily="34" charset="0"/>
                <a:ea typeface="宋体" pitchFamily="2" charset="-122"/>
              </a:defRPr>
            </a:lvl5pPr>
            <a:lvl6pPr marL="2771844"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6pPr>
            <a:lvl7pPr marL="3275815"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7pPr>
            <a:lvl8pPr marL="3779787"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8pPr>
            <a:lvl9pPr marL="4283758" indent="-251986" eaLnBrk="0" fontAlgn="base" hangingPunct="0">
              <a:spcBef>
                <a:spcPct val="20000"/>
              </a:spcBef>
              <a:spcAft>
                <a:spcPct val="0"/>
              </a:spcAft>
              <a:buFont typeface="Arial" charset="0"/>
              <a:buChar char="»"/>
              <a:defRPr sz="2200">
                <a:solidFill>
                  <a:schemeClr val="tx1"/>
                </a:solidFill>
                <a:latin typeface="Calibri" pitchFamily="34" charset="0"/>
                <a:ea typeface="宋体" pitchFamily="2" charset="-122"/>
              </a:defRPr>
            </a:lvl9pPr>
          </a:lstStyle>
          <a:p>
            <a:pPr eaLnBrk="1" hangingPunct="1">
              <a:spcBef>
                <a:spcPct val="0"/>
              </a:spcBef>
              <a:buFontTx/>
              <a:buNone/>
            </a:pPr>
            <a:fld id="{EFC07EAA-69D3-4AA4-BB93-BED4DA6B3F4B}" type="slidenum">
              <a:rPr lang="en-US" altLang="zh-CN" sz="1500">
                <a:latin typeface="Arial" charset="0"/>
              </a:rPr>
              <a:pPr eaLnBrk="1" hangingPunct="1">
                <a:spcBef>
                  <a:spcPct val="0"/>
                </a:spcBef>
                <a:buFontTx/>
                <a:buNone/>
              </a:pPr>
              <a:t>31</a:t>
            </a:fld>
            <a:endParaRPr lang="en-US" altLang="zh-CN" sz="150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160" y="1657453"/>
            <a:ext cx="6095562" cy="3528393"/>
          </a:xfrm>
          <a:prstGeom prst="rect">
            <a:avLst/>
          </a:prstGeom>
        </p:spPr>
      </p:pic>
      <p:sp>
        <p:nvSpPr>
          <p:cNvPr id="3" name="Rectangle 2"/>
          <p:cNvSpPr/>
          <p:nvPr/>
        </p:nvSpPr>
        <p:spPr>
          <a:xfrm>
            <a:off x="575816" y="3555946"/>
            <a:ext cx="4176464" cy="1638141"/>
          </a:xfrm>
          <a:prstGeom prst="rect">
            <a:avLst/>
          </a:prstGeom>
        </p:spPr>
        <p:txBody>
          <a:bodyPr wrap="square">
            <a:spAutoFit/>
          </a:bodyPr>
          <a:lstStyle/>
          <a:p>
            <a:r>
              <a:rPr lang="en-US" dirty="0" smtClean="0">
                <a:latin typeface="Century Gothic" panose="020B0502020202020204" pitchFamily="34" charset="0"/>
              </a:rPr>
              <a:t>Muscles </a:t>
            </a:r>
            <a:r>
              <a:rPr lang="en-US" dirty="0">
                <a:latin typeface="Century Gothic" panose="020B0502020202020204" pitchFamily="34" charset="0"/>
              </a:rPr>
              <a:t>generate voltages around 100 mV when they contract. These voltages are greatly attenuated by internal tissue and the skin, and they are weak but measurable at the surface of the </a:t>
            </a:r>
            <a:r>
              <a:rPr lang="en-US" dirty="0" smtClean="0">
                <a:latin typeface="Century Gothic" panose="020B0502020202020204" pitchFamily="34" charset="0"/>
              </a:rPr>
              <a:t>skin. </a:t>
            </a:r>
            <a:endParaRPr lang="en-US" b="1" dirty="0">
              <a:latin typeface="Century Gothic" panose="020B0502020202020204" pitchFamily="34" charset="0"/>
            </a:endParaRPr>
          </a:p>
        </p:txBody>
      </p:sp>
    </p:spTree>
    <p:extLst>
      <p:ext uri="{BB962C8B-B14F-4D97-AF65-F5344CB8AC3E}">
        <p14:creationId xmlns:p14="http://schemas.microsoft.com/office/powerpoint/2010/main" val="28735209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32</a:t>
            </a:fld>
            <a:endParaRPr lang="en-US" altLang="zh-CN"/>
          </a:p>
        </p:txBody>
      </p:sp>
      <p:sp>
        <p:nvSpPr>
          <p:cNvPr id="44034" name="Rectangle 2"/>
          <p:cNvSpPr>
            <a:spLocks noGrp="1" noChangeArrowheads="1"/>
          </p:cNvSpPr>
          <p:nvPr>
            <p:ph sz="quarter" idx="1"/>
          </p:nvPr>
        </p:nvSpPr>
        <p:spPr>
          <a:xfrm>
            <a:off x="503808" y="6588149"/>
            <a:ext cx="7103254" cy="360040"/>
          </a:xfrm>
        </p:spPr>
        <p:txBody>
          <a:bodyPr>
            <a:normAutofit fontScale="92500"/>
          </a:bodyPr>
          <a:lstStyle/>
          <a:p>
            <a:pPr marL="0" indent="0" algn="ctr">
              <a:buNone/>
            </a:pPr>
            <a:r>
              <a:rPr lang="en-US" altLang="zh-CN" sz="1400" dirty="0"/>
              <a:t>http://e2e.ti.com/blogs_/</a:t>
            </a:r>
            <a:r>
              <a:rPr lang="en-US" altLang="zh-CN" sz="1400" dirty="0" smtClean="0"/>
              <a:t>b/analogwire/archive/2013/06/07/</a:t>
            </a:r>
            <a:r>
              <a:rPr lang="en-US" altLang="zh-CN" sz="1400" b="1" dirty="0" smtClean="0">
                <a:effectLst>
                  <a:outerShdw blurRad="38100" dist="38100" dir="2700000" algn="tl">
                    <a:srgbClr val="000000">
                      <a:alpha val="43137"/>
                    </a:srgbClr>
                  </a:outerShdw>
                </a:effectLst>
              </a:rPr>
              <a:t>engineering-the-world-through-analog</a:t>
            </a:r>
          </a:p>
        </p:txBody>
      </p:sp>
      <p:sp>
        <p:nvSpPr>
          <p:cNvPr id="3" name="Rectangle 2"/>
          <p:cNvSpPr/>
          <p:nvPr/>
        </p:nvSpPr>
        <p:spPr>
          <a:xfrm>
            <a:off x="467050" y="4499917"/>
            <a:ext cx="9289032" cy="1924116"/>
          </a:xfrm>
          <a:prstGeom prst="rect">
            <a:avLst/>
          </a:prstGeom>
        </p:spPr>
        <p:txBody>
          <a:bodyPr wrap="square">
            <a:spAutoFit/>
          </a:bodyPr>
          <a:lstStyle/>
          <a:p>
            <a:pPr algn="just"/>
            <a:endParaRPr lang="en-US" sz="1600" dirty="0" smtClean="0">
              <a:solidFill>
                <a:schemeClr val="tx1"/>
              </a:solidFill>
            </a:endParaRPr>
          </a:p>
          <a:p>
            <a:pPr algn="just"/>
            <a:r>
              <a:rPr lang="en-US" sz="1600" dirty="0" smtClean="0">
                <a:solidFill>
                  <a:schemeClr val="tx1"/>
                </a:solidFill>
              </a:rPr>
              <a:t>Our </a:t>
            </a:r>
            <a:r>
              <a:rPr lang="en-US" sz="1600" dirty="0">
                <a:solidFill>
                  <a:schemeClr val="tx1"/>
                </a:solidFill>
              </a:rPr>
              <a:t>lives are surrounded by </a:t>
            </a:r>
            <a:r>
              <a:rPr lang="en-US" sz="1600" dirty="0" smtClean="0">
                <a:solidFill>
                  <a:schemeClr val="tx1"/>
                </a:solidFill>
                <a:effectLst>
                  <a:outerShdw blurRad="38100" dist="38100" dir="2700000" algn="tl">
                    <a:srgbClr val="000000">
                      <a:alpha val="43137"/>
                    </a:srgbClr>
                  </a:outerShdw>
                </a:effectLst>
              </a:rPr>
              <a:t>ANALOG</a:t>
            </a:r>
            <a:r>
              <a:rPr lang="en-US" sz="1600" dirty="0" smtClean="0">
                <a:solidFill>
                  <a:schemeClr val="tx1"/>
                </a:solidFill>
              </a:rPr>
              <a:t> </a:t>
            </a:r>
            <a:r>
              <a:rPr lang="en-US" sz="1600" dirty="0">
                <a:solidFill>
                  <a:schemeClr val="tx1"/>
                </a:solidFill>
              </a:rPr>
              <a:t>everywhere we go. That’s not news to the Analog Wire audience, but it may surprise some that in this age of digital electronics, analog technology is more pervasive and impactful than ever. In everything from </a:t>
            </a:r>
            <a:r>
              <a:rPr lang="en-US" sz="1600" b="1" dirty="0">
                <a:solidFill>
                  <a:srgbClr val="7030A0"/>
                </a:solidFill>
              </a:rPr>
              <a:t>power tools </a:t>
            </a:r>
            <a:r>
              <a:rPr lang="en-US" sz="1600" dirty="0">
                <a:solidFill>
                  <a:schemeClr val="tx1"/>
                </a:solidFill>
              </a:rPr>
              <a:t>to a </a:t>
            </a:r>
            <a:r>
              <a:rPr lang="en-US" sz="1600" b="1" dirty="0">
                <a:solidFill>
                  <a:srgbClr val="7030A0"/>
                </a:solidFill>
              </a:rPr>
              <a:t>runner’s heart-rate monitor </a:t>
            </a:r>
            <a:r>
              <a:rPr lang="en-US" sz="1600" dirty="0">
                <a:solidFill>
                  <a:schemeClr val="tx1"/>
                </a:solidFill>
              </a:rPr>
              <a:t>to the </a:t>
            </a:r>
            <a:r>
              <a:rPr lang="en-US" sz="1600" b="1" dirty="0">
                <a:solidFill>
                  <a:srgbClr val="7030A0"/>
                </a:solidFill>
              </a:rPr>
              <a:t>factory robot</a:t>
            </a:r>
            <a:r>
              <a:rPr lang="en-US" sz="1600" dirty="0">
                <a:solidFill>
                  <a:schemeClr val="tx1"/>
                </a:solidFill>
              </a:rPr>
              <a:t>, analog chips are managing batteries or power from the wall, converting and conditioning signals, and providing the system interface. Technology has made and will continue to make an impact on the way we live, learn, work and play.</a:t>
            </a:r>
            <a:endParaRPr lang="en-US" sz="1600" i="1" dirty="0">
              <a:solidFill>
                <a:srgbClr val="0070C0"/>
              </a:solidFill>
            </a:endParaRPr>
          </a:p>
          <a:p>
            <a:pPr algn="r"/>
            <a:r>
              <a:rPr lang="en-US" sz="1600" i="1" dirty="0" smtClean="0">
                <a:solidFill>
                  <a:srgbClr val="0070C0"/>
                </a:solidFill>
                <a:hlinkClick r:id="rId2"/>
              </a:rPr>
              <a:t>-</a:t>
            </a:r>
            <a:r>
              <a:rPr lang="en-US" sz="1600" i="1" dirty="0" err="1" smtClean="0">
                <a:solidFill>
                  <a:srgbClr val="0070C0"/>
                </a:solidFill>
                <a:hlinkClick r:id="rId2"/>
              </a:rPr>
              <a:t>Hagop</a:t>
            </a:r>
            <a:r>
              <a:rPr lang="en-US" sz="1600" i="1" dirty="0" smtClean="0">
                <a:solidFill>
                  <a:srgbClr val="0070C0"/>
                </a:solidFill>
                <a:hlinkClick r:id="rId2"/>
              </a:rPr>
              <a:t> </a:t>
            </a:r>
            <a:r>
              <a:rPr lang="en-US" sz="1600" i="1" dirty="0" err="1" smtClean="0">
                <a:solidFill>
                  <a:srgbClr val="0070C0"/>
                </a:solidFill>
                <a:hlinkClick r:id="rId2"/>
              </a:rPr>
              <a:t>Kozanian</a:t>
            </a:r>
            <a:r>
              <a:rPr lang="en-US" sz="1600" i="1" dirty="0" smtClean="0">
                <a:solidFill>
                  <a:srgbClr val="0070C0"/>
                </a:solidFill>
              </a:rPr>
              <a:t> @TI</a:t>
            </a:r>
            <a:endParaRPr lang="en-US" sz="1600" i="1" dirty="0">
              <a:solidFill>
                <a:srgbClr val="0070C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482" y="608571"/>
            <a:ext cx="8722470" cy="38624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33</a:t>
            </a:fld>
            <a:endParaRPr lang="en-US" altLang="zh-CN"/>
          </a:p>
        </p:txBody>
      </p:sp>
      <p:sp>
        <p:nvSpPr>
          <p:cNvPr id="44034" name="Rectangle 2"/>
          <p:cNvSpPr>
            <a:spLocks noGrp="1" noChangeArrowheads="1"/>
          </p:cNvSpPr>
          <p:nvPr>
            <p:ph sz="quarter" idx="1"/>
          </p:nvPr>
        </p:nvSpPr>
        <p:spPr>
          <a:xfrm>
            <a:off x="1295896" y="2339677"/>
            <a:ext cx="7103254" cy="2397059"/>
          </a:xfrm>
        </p:spPr>
        <p:txBody>
          <a:bodyPr>
            <a:normAutofit/>
          </a:bodyPr>
          <a:lstStyle/>
          <a:p>
            <a:pPr algn="ctr" eaLnBrk="1"/>
            <a:endParaRPr lang="en-US" altLang="zh-CN" sz="4800" dirty="0" smtClean="0"/>
          </a:p>
          <a:p>
            <a:pPr algn="ctr" eaLnBrk="1"/>
            <a:r>
              <a:rPr lang="en-US" altLang="zh-CN" sz="4800" dirty="0" smtClean="0"/>
              <a:t>END</a:t>
            </a:r>
          </a:p>
        </p:txBody>
      </p:sp>
    </p:spTree>
    <p:extLst>
      <p:ext uri="{BB962C8B-B14F-4D97-AF65-F5344CB8AC3E}">
        <p14:creationId xmlns:p14="http://schemas.microsoft.com/office/powerpoint/2010/main" val="1554812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eaLnBrk="1"/>
            <a:r>
              <a:rPr lang="en-US" altLang="zh-CN" b="1" dirty="0" smtClean="0">
                <a:latin typeface="Times New Roman" panose="02020603050405020304" pitchFamily="18" charset="0"/>
                <a:cs typeface="Times New Roman" panose="02020603050405020304" pitchFamily="18" charset="0"/>
              </a:rPr>
              <a:t>Assessment Method</a:t>
            </a:r>
          </a:p>
        </p:txBody>
      </p:sp>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4</a:t>
            </a:fld>
            <a:endParaRPr lang="en-US" altLang="zh-CN"/>
          </a:p>
        </p:txBody>
      </p:sp>
      <p:graphicFrame>
        <p:nvGraphicFramePr>
          <p:cNvPr id="10243" name="Group 3"/>
          <p:cNvGraphicFramePr>
            <a:graphicFrameLocks noGrp="1"/>
          </p:cNvGraphicFramePr>
          <p:nvPr>
            <p:extLst>
              <p:ext uri="{D42A27DB-BD31-4B8C-83A1-F6EECF244321}">
                <p14:modId xmlns:p14="http://schemas.microsoft.com/office/powerpoint/2010/main" val="2400750389"/>
              </p:ext>
            </p:extLst>
          </p:nvPr>
        </p:nvGraphicFramePr>
        <p:xfrm>
          <a:off x="359792" y="2051645"/>
          <a:ext cx="9244013" cy="3422453"/>
        </p:xfrm>
        <a:graphic>
          <a:graphicData uri="http://schemas.openxmlformats.org/drawingml/2006/table">
            <a:tbl>
              <a:tblPr/>
              <a:tblGrid>
                <a:gridCol w="1555216"/>
                <a:gridCol w="2235283"/>
                <a:gridCol w="1856273"/>
                <a:gridCol w="1797809"/>
                <a:gridCol w="1799432"/>
              </a:tblGrid>
              <a:tr h="998585">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Sequence</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Method</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Duration</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 of final mark</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err="1" smtClean="0">
                          <a:ln>
                            <a:noFill/>
                          </a:ln>
                          <a:solidFill>
                            <a:schemeClr val="tx1"/>
                          </a:solidFill>
                          <a:effectLst/>
                          <a:latin typeface="Times New Roman" pitchFamily="18" charset="0"/>
                          <a:ea typeface="宋体" pitchFamily="2" charset="-122"/>
                        </a:rPr>
                        <a:t>Resit</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 </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805066">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 1</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Mid-term Test</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2 hours</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10%</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N</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809401">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 2</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Assignment (2)</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N/A</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10% for each</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N</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809401">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 3</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Formal Exam</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3 hours</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70%</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Y</a:t>
                      </a:r>
                    </a:p>
                  </a:txBody>
                  <a:tcPr marL="68580" marR="6858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476216" y="539477"/>
            <a:ext cx="9070975" cy="6919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2932" rIns="0" bIns="0" anchor="ctr"/>
          <a:lstStyle>
            <a:lvl1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3200">
                <a:solidFill>
                  <a:schemeClr val="tx1"/>
                </a:solidFill>
                <a:latin typeface="Times New Roman" pitchFamily="18" charset="0"/>
                <a:ea typeface="宋体" pitchFamily="2" charset="-122"/>
              </a:defRPr>
            </a:lvl1pPr>
            <a:lvl2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800">
                <a:solidFill>
                  <a:schemeClr val="tx1"/>
                </a:solidFill>
                <a:latin typeface="Times New Roman" pitchFamily="18" charset="0"/>
                <a:ea typeface="宋体" pitchFamily="2" charset="-122"/>
              </a:defRPr>
            </a:lvl2pPr>
            <a:lvl3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400">
                <a:solidFill>
                  <a:schemeClr val="tx1"/>
                </a:solidFill>
                <a:latin typeface="Times New Roman" pitchFamily="18" charset="0"/>
                <a:ea typeface="宋体" pitchFamily="2" charset="-122"/>
              </a:defRPr>
            </a:lvl3pPr>
            <a:lvl4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4pPr>
            <a:lvl5pPr eaLnBrk="0" hangingPunct="0">
              <a:spcBef>
                <a:spcPct val="20000"/>
              </a:spcBef>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tabLst>
                <a:tab pos="447675" algn="l"/>
                <a:tab pos="898525" algn="l"/>
                <a:tab pos="1346200" algn="l"/>
                <a:tab pos="1797050" algn="l"/>
                <a:tab pos="2244725" algn="l"/>
                <a:tab pos="2695575" algn="l"/>
                <a:tab pos="3143250" algn="l"/>
                <a:tab pos="3594100" algn="l"/>
                <a:tab pos="4041775" algn="l"/>
                <a:tab pos="4492625" algn="l"/>
                <a:tab pos="4940300" algn="l"/>
                <a:tab pos="5391150" algn="l"/>
                <a:tab pos="5838825" algn="l"/>
                <a:tab pos="6289675" algn="l"/>
                <a:tab pos="6737350" algn="l"/>
                <a:tab pos="7188200" algn="l"/>
                <a:tab pos="7635875" algn="l"/>
                <a:tab pos="8086725" algn="l"/>
                <a:tab pos="8534400" algn="l"/>
                <a:tab pos="8985250" algn="l"/>
              </a:tabLst>
              <a:defRPr sz="2000">
                <a:solidFill>
                  <a:schemeClr val="tx1"/>
                </a:solidFill>
                <a:latin typeface="Times New Roman" pitchFamily="18" charset="0"/>
                <a:ea typeface="宋体" pitchFamily="2" charset="-122"/>
              </a:defRPr>
            </a:lvl9pPr>
          </a:lstStyle>
          <a:p>
            <a:pPr algn="ctr" eaLnBrk="1">
              <a:spcBef>
                <a:spcPct val="0"/>
              </a:spcBef>
              <a:buSzTx/>
            </a:pPr>
            <a:endParaRPr lang="en-US" altLang="zh-CN" sz="2600" b="1" dirty="0">
              <a:solidFill>
                <a:srgbClr val="000080"/>
              </a:solidFill>
              <a:ea typeface="微软雅黑" pitchFamily="34" charset="-122"/>
              <a:cs typeface="Times New Roman" panose="02020603050405020304" pitchFamily="18" charset="0"/>
            </a:endParaRPr>
          </a:p>
          <a:p>
            <a:pPr algn="ctr" eaLnBrk="1">
              <a:spcBef>
                <a:spcPct val="0"/>
              </a:spcBef>
              <a:buSzTx/>
            </a:pPr>
            <a:r>
              <a:rPr lang="en-US" altLang="zh-CN" sz="3600" b="1" dirty="0" smtClean="0">
                <a:ea typeface="微软雅黑" pitchFamily="34" charset="-122"/>
                <a:cs typeface="Times New Roman" panose="02020603050405020304" pitchFamily="18" charset="0"/>
              </a:rPr>
              <a:t> Lab </a:t>
            </a:r>
            <a:r>
              <a:rPr lang="en-US" altLang="zh-CN" sz="3600" b="1" dirty="0">
                <a:ea typeface="微软雅黑" pitchFamily="34" charset="-122"/>
                <a:cs typeface="Times New Roman" panose="02020603050405020304" pitchFamily="18" charset="0"/>
              </a:rPr>
              <a:t>Session </a:t>
            </a:r>
          </a:p>
          <a:p>
            <a:pPr eaLnBrk="1">
              <a:spcBef>
                <a:spcPct val="0"/>
              </a:spcBef>
              <a:buSzTx/>
            </a:pPr>
            <a:endParaRPr lang="en-US" altLang="zh-CN" sz="2600" b="1" dirty="0">
              <a:ea typeface="微软雅黑" pitchFamily="34" charset="-122"/>
              <a:cs typeface="Times New Roman" panose="02020603050405020304" pitchFamily="18" charset="0"/>
            </a:endParaRPr>
          </a:p>
          <a:p>
            <a:pPr eaLnBrk="1">
              <a:spcBef>
                <a:spcPct val="0"/>
              </a:spcBef>
              <a:buSzTx/>
            </a:pPr>
            <a:endParaRPr lang="en-US" altLang="zh-CN" sz="2600" dirty="0">
              <a:ea typeface="微软雅黑" pitchFamily="34" charset="-122"/>
              <a:cs typeface="Times New Roman" panose="02020603050405020304" pitchFamily="18" charset="0"/>
            </a:endParaRPr>
          </a:p>
          <a:p>
            <a:pPr eaLnBrk="1">
              <a:spcBef>
                <a:spcPct val="0"/>
              </a:spcBef>
              <a:buSzTx/>
            </a:pPr>
            <a:r>
              <a:rPr lang="en-US" altLang="zh-CN" sz="2000" b="1" i="1" dirty="0">
                <a:solidFill>
                  <a:srgbClr val="000080"/>
                </a:solidFill>
                <a:ea typeface="微软雅黑" pitchFamily="34" charset="-122"/>
                <a:cs typeface="Times New Roman" panose="02020603050405020304" pitchFamily="18" charset="0"/>
              </a:rPr>
              <a:t>The Design of an Operational Amplifier using </a:t>
            </a:r>
            <a:r>
              <a:rPr lang="en-US" altLang="zh-CN" sz="2000" b="1" i="1" dirty="0" err="1">
                <a:solidFill>
                  <a:srgbClr val="000080"/>
                </a:solidFill>
                <a:ea typeface="微软雅黑" pitchFamily="34" charset="-122"/>
                <a:cs typeface="Times New Roman" panose="02020603050405020304" pitchFamily="18" charset="0"/>
              </a:rPr>
              <a:t>Pspice</a:t>
            </a:r>
            <a:endParaRPr lang="en-US" altLang="zh-CN" sz="2000" b="1" i="1" dirty="0">
              <a:solidFill>
                <a:srgbClr val="000080"/>
              </a:solidFill>
              <a:ea typeface="微软雅黑" pitchFamily="34" charset="-122"/>
              <a:cs typeface="Times New Roman" panose="02020603050405020304" pitchFamily="18" charset="0"/>
            </a:endParaRPr>
          </a:p>
          <a:p>
            <a:pPr eaLnBrk="1">
              <a:spcBef>
                <a:spcPct val="0"/>
              </a:spcBef>
              <a:buSzTx/>
            </a:pPr>
            <a:endParaRPr lang="en-US" altLang="zh-CN" sz="2400" dirty="0">
              <a:solidFill>
                <a:srgbClr val="000000"/>
              </a:solidFill>
              <a:ea typeface="微软雅黑" pitchFamily="34" charset="-122"/>
              <a:cs typeface="Times New Roman" panose="02020603050405020304" pitchFamily="18" charset="0"/>
            </a:endParaRPr>
          </a:p>
          <a:p>
            <a:pPr eaLnBrk="1">
              <a:spcBef>
                <a:spcPct val="0"/>
              </a:spcBef>
              <a:buSzTx/>
            </a:pPr>
            <a:r>
              <a:rPr lang="en-US" altLang="zh-CN" sz="2400" dirty="0">
                <a:solidFill>
                  <a:srgbClr val="000000"/>
                </a:solidFill>
                <a:ea typeface="微软雅黑" pitchFamily="34" charset="-122"/>
                <a:cs typeface="Times New Roman" panose="02020603050405020304" pitchFamily="18" charset="0"/>
              </a:rPr>
              <a:t>Session 1:</a:t>
            </a:r>
          </a:p>
          <a:p>
            <a:pPr eaLnBrk="1">
              <a:spcBef>
                <a:spcPct val="0"/>
              </a:spcBef>
              <a:buSzTx/>
            </a:pPr>
            <a:r>
              <a:rPr lang="en-US" altLang="zh-CN" sz="2400" dirty="0">
                <a:solidFill>
                  <a:srgbClr val="000000"/>
                </a:solidFill>
                <a:ea typeface="微软雅黑" pitchFamily="34" charset="-122"/>
                <a:cs typeface="Times New Roman" panose="02020603050405020304" pitchFamily="18" charset="0"/>
              </a:rPr>
              <a:t>    </a:t>
            </a:r>
          </a:p>
          <a:p>
            <a:pPr eaLnBrk="1">
              <a:spcBef>
                <a:spcPct val="0"/>
              </a:spcBef>
              <a:buSzTx/>
            </a:pPr>
            <a:r>
              <a:rPr lang="en-US" altLang="zh-CN" sz="2400" i="1" dirty="0">
                <a:solidFill>
                  <a:srgbClr val="000000"/>
                </a:solidFill>
                <a:ea typeface="微软雅黑" pitchFamily="34" charset="-122"/>
                <a:cs typeface="Times New Roman" panose="02020603050405020304" pitchFamily="18" charset="0"/>
              </a:rPr>
              <a:t>1) The common emitter amplifier </a:t>
            </a:r>
          </a:p>
          <a:p>
            <a:pPr eaLnBrk="1">
              <a:spcBef>
                <a:spcPct val="0"/>
              </a:spcBef>
              <a:buSzTx/>
            </a:pPr>
            <a:r>
              <a:rPr lang="en-US" altLang="zh-CN" sz="2400" i="1" dirty="0">
                <a:solidFill>
                  <a:srgbClr val="000000"/>
                </a:solidFill>
                <a:ea typeface="微软雅黑" pitchFamily="34" charset="-122"/>
                <a:cs typeface="Times New Roman" panose="02020603050405020304" pitchFamily="18" charset="0"/>
              </a:rPr>
              <a:t>2) 	The current mirror circuit</a:t>
            </a:r>
          </a:p>
          <a:p>
            <a:pPr eaLnBrk="1">
              <a:spcBef>
                <a:spcPct val="0"/>
              </a:spcBef>
              <a:buSzTx/>
            </a:pPr>
            <a:r>
              <a:rPr lang="en-US" altLang="zh-CN" sz="2400" i="1" dirty="0">
                <a:solidFill>
                  <a:srgbClr val="000000"/>
                </a:solidFill>
                <a:ea typeface="微软雅黑" pitchFamily="34" charset="-122"/>
                <a:cs typeface="Times New Roman" panose="02020603050405020304" pitchFamily="18" charset="0"/>
              </a:rPr>
              <a:t>3) The emitter follower </a:t>
            </a:r>
          </a:p>
          <a:p>
            <a:pPr eaLnBrk="1">
              <a:spcBef>
                <a:spcPct val="0"/>
              </a:spcBef>
              <a:buSzTx/>
            </a:pPr>
            <a:endParaRPr lang="en-US" altLang="zh-CN" sz="2400" i="1" dirty="0">
              <a:solidFill>
                <a:srgbClr val="000000"/>
              </a:solidFill>
              <a:ea typeface="微软雅黑" pitchFamily="34" charset="-122"/>
              <a:cs typeface="Times New Roman" panose="02020603050405020304" pitchFamily="18" charset="0"/>
            </a:endParaRPr>
          </a:p>
          <a:p>
            <a:pPr eaLnBrk="1">
              <a:spcBef>
                <a:spcPct val="0"/>
              </a:spcBef>
              <a:buSzTx/>
            </a:pPr>
            <a:r>
              <a:rPr lang="en-US" altLang="zh-CN" sz="2400" dirty="0">
                <a:solidFill>
                  <a:srgbClr val="000000"/>
                </a:solidFill>
                <a:ea typeface="微软雅黑" pitchFamily="34" charset="-122"/>
                <a:cs typeface="Times New Roman" panose="02020603050405020304" pitchFamily="18" charset="0"/>
              </a:rPr>
              <a:t>Session 2:</a:t>
            </a:r>
          </a:p>
          <a:p>
            <a:pPr eaLnBrk="1">
              <a:spcBef>
                <a:spcPct val="0"/>
              </a:spcBef>
              <a:buSzTx/>
            </a:pPr>
            <a:endParaRPr lang="en-US" altLang="zh-CN" sz="2400" dirty="0">
              <a:solidFill>
                <a:srgbClr val="000000"/>
              </a:solidFill>
              <a:ea typeface="微软雅黑" pitchFamily="34" charset="-122"/>
              <a:cs typeface="Times New Roman" panose="02020603050405020304" pitchFamily="18" charset="0"/>
            </a:endParaRPr>
          </a:p>
          <a:p>
            <a:pPr eaLnBrk="1">
              <a:spcBef>
                <a:spcPct val="0"/>
              </a:spcBef>
              <a:buSzTx/>
            </a:pPr>
            <a:r>
              <a:rPr lang="en-US" altLang="zh-CN" sz="2400" i="1" dirty="0">
                <a:solidFill>
                  <a:srgbClr val="000000"/>
                </a:solidFill>
                <a:ea typeface="微软雅黑" pitchFamily="34" charset="-122"/>
                <a:cs typeface="Times New Roman" panose="02020603050405020304" pitchFamily="18" charset="0"/>
              </a:rPr>
              <a:t>1) The differential input stage</a:t>
            </a:r>
          </a:p>
          <a:p>
            <a:pPr eaLnBrk="1">
              <a:spcBef>
                <a:spcPct val="0"/>
              </a:spcBef>
              <a:buSzTx/>
            </a:pPr>
            <a:r>
              <a:rPr lang="en-US" altLang="zh-CN" sz="2400" i="1" dirty="0">
                <a:solidFill>
                  <a:srgbClr val="000000"/>
                </a:solidFill>
                <a:ea typeface="微软雅黑" pitchFamily="34" charset="-122"/>
                <a:cs typeface="Times New Roman" panose="02020603050405020304" pitchFamily="18" charset="0"/>
              </a:rPr>
              <a:t>2) The complete operational amplifier circuit</a:t>
            </a:r>
          </a:p>
          <a:p>
            <a:pPr eaLnBrk="1">
              <a:spcBef>
                <a:spcPct val="0"/>
              </a:spcBef>
              <a:buSzTx/>
            </a:pPr>
            <a:endParaRPr lang="en-US" altLang="zh-CN" sz="2400" i="1" dirty="0">
              <a:solidFill>
                <a:srgbClr val="000000"/>
              </a:solidFill>
              <a:ea typeface="微软雅黑" pitchFamily="34" charset="-122"/>
              <a:cs typeface="Times New Roman" panose="02020603050405020304" pitchFamily="18" charset="0"/>
            </a:endParaRPr>
          </a:p>
          <a:p>
            <a:pPr eaLnBrk="1">
              <a:spcBef>
                <a:spcPct val="0"/>
              </a:spcBef>
              <a:buSzTx/>
            </a:pPr>
            <a:r>
              <a:rPr lang="en-US" altLang="zh-CN" sz="2400" i="1" dirty="0">
                <a:solidFill>
                  <a:srgbClr val="000000"/>
                </a:solidFill>
                <a:ea typeface="微软雅黑" pitchFamily="34" charset="-122"/>
                <a:cs typeface="Times New Roman" panose="02020603050405020304" pitchFamily="18" charset="0"/>
              </a:rPr>
              <a:t>Time: Week  8  &amp; 13</a:t>
            </a:r>
          </a:p>
          <a:p>
            <a:pPr eaLnBrk="1">
              <a:spcBef>
                <a:spcPct val="0"/>
              </a:spcBef>
              <a:buSzTx/>
            </a:pPr>
            <a:r>
              <a:rPr lang="en-US" altLang="zh-CN" sz="2400" i="1" dirty="0">
                <a:solidFill>
                  <a:srgbClr val="000000"/>
                </a:solidFill>
                <a:ea typeface="微软雅黑" pitchFamily="34" charset="-122"/>
                <a:cs typeface="Times New Roman" panose="02020603050405020304" pitchFamily="18" charset="0"/>
              </a:rPr>
              <a:t>Attendance record in operation</a:t>
            </a:r>
          </a:p>
          <a:p>
            <a:pPr eaLnBrk="1">
              <a:spcBef>
                <a:spcPct val="0"/>
              </a:spcBef>
              <a:buSzTx/>
            </a:pPr>
            <a:endParaRPr lang="en-US" altLang="zh-CN" sz="2400" i="1" dirty="0">
              <a:solidFill>
                <a:srgbClr val="000000"/>
              </a:solidFill>
              <a:ea typeface="微软雅黑" pitchFamily="34" charset="-122"/>
              <a:cs typeface="Times New Roman" panose="02020603050405020304" pitchFamily="18" charset="0"/>
            </a:endParaRPr>
          </a:p>
          <a:p>
            <a:pPr algn="ctr" eaLnBrk="1">
              <a:spcBef>
                <a:spcPct val="0"/>
              </a:spcBef>
              <a:buSzTx/>
            </a:pPr>
            <a:endParaRPr lang="en-US" altLang="zh-CN" sz="2400" dirty="0">
              <a:solidFill>
                <a:srgbClr val="000000"/>
              </a:solidFill>
              <a:ea typeface="微软雅黑" pitchFamily="34" charset="-122"/>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305D8D3D-A501-406F-8943-0A356B75DB51}" type="slidenum">
              <a:rPr lang="en-US" smtClean="0"/>
              <a:pPr>
                <a:defRPr/>
              </a:pPr>
              <a:t>5</a:t>
            </a:fld>
            <a:endParaRPr lang="en-US" altLang="zh-CN"/>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67241018"/>
              </p:ext>
            </p:extLst>
          </p:nvPr>
        </p:nvGraphicFramePr>
        <p:xfrm>
          <a:off x="603943" y="2267669"/>
          <a:ext cx="9097964" cy="4259262"/>
        </p:xfrm>
        <a:graphic>
          <a:graphicData uri="http://schemas.openxmlformats.org/drawingml/2006/table">
            <a:tbl>
              <a:tblPr/>
              <a:tblGrid>
                <a:gridCol w="1460619"/>
                <a:gridCol w="585196"/>
                <a:gridCol w="964488"/>
                <a:gridCol w="934687"/>
                <a:gridCol w="758586"/>
                <a:gridCol w="1032221"/>
                <a:gridCol w="837155"/>
                <a:gridCol w="856120"/>
                <a:gridCol w="1029511"/>
                <a:gridCol w="639381"/>
              </a:tblGrid>
              <a:tr h="1379042">
                <a:tc>
                  <a:txBody>
                    <a:bodyPr/>
                    <a:lstStyle/>
                    <a:p>
                      <a:pPr algn="ctr" fontAlgn="ctr"/>
                      <a:r>
                        <a:rPr lang="en-US" sz="1800" b="1" i="0" u="none" strike="noStrike" dirty="0">
                          <a:solidFill>
                            <a:srgbClr val="000000"/>
                          </a:solidFill>
                          <a:effectLst/>
                          <a:latin typeface="Calibri"/>
                        </a:rPr>
                        <a:t>Assessment component (</a:t>
                      </a:r>
                      <a:r>
                        <a:rPr lang="en-US" sz="1800" b="1" i="0" u="none" strike="noStrike" dirty="0" err="1">
                          <a:solidFill>
                            <a:srgbClr val="000000"/>
                          </a:solidFill>
                          <a:effectLst/>
                          <a:latin typeface="Calibri"/>
                        </a:rPr>
                        <a:t>eg</a:t>
                      </a:r>
                      <a:r>
                        <a:rPr lang="en-US" sz="1800" b="1" i="0" u="none" strike="noStrike" dirty="0">
                          <a:solidFill>
                            <a:srgbClr val="000000"/>
                          </a:solidFill>
                          <a:effectLst/>
                          <a:latin typeface="Calibri"/>
                        </a:rPr>
                        <a:t>. midterm; coursework; exam; project)</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Calibri"/>
                        </a:rPr>
                        <a:t>Weighting</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Calibri"/>
                        </a:rPr>
                        <a:t>No. of Candidates</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Calibri"/>
                        </a:rPr>
                        <a:t>No. of Absentees</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Calibri"/>
                        </a:rPr>
                        <a:t>Average mark</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Calibri"/>
                        </a:rPr>
                        <a:t>Standard Deviation</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Calibri"/>
                        </a:rPr>
                        <a:t>Minimum mark</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Calibri"/>
                        </a:rPr>
                        <a:t>Maximum mark</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Calibri"/>
                        </a:rPr>
                        <a:t>Number of failures</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Calibri"/>
                        </a:rPr>
                        <a:t>% of failure</a:t>
                      </a:r>
                    </a:p>
                  </a:txBody>
                  <a:tcPr marL="7437" marR="7437" marT="7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6044">
                <a:tc>
                  <a:txBody>
                    <a:bodyPr/>
                    <a:lstStyle/>
                    <a:p>
                      <a:pPr algn="ctr" fontAlgn="b"/>
                      <a:r>
                        <a:rPr lang="en-US" sz="1800" b="0" i="0" u="none" strike="noStrike">
                          <a:solidFill>
                            <a:srgbClr val="000000"/>
                          </a:solidFill>
                          <a:effectLst/>
                          <a:latin typeface="Calibri"/>
                        </a:rPr>
                        <a:t>FORMAL EXAM (70%)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70%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80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1</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49.04</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18.87</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5</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83</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17</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27.85</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6044">
                <a:tc>
                  <a:txBody>
                    <a:bodyPr/>
                    <a:lstStyle/>
                    <a:p>
                      <a:pPr algn="ctr" fontAlgn="b"/>
                      <a:r>
                        <a:rPr lang="en-US" sz="1800" b="0" i="0" u="none" strike="noStrike">
                          <a:solidFill>
                            <a:srgbClr val="000000"/>
                          </a:solidFill>
                          <a:effectLst/>
                          <a:latin typeface="Calibri"/>
                        </a:rPr>
                        <a:t>MID-TERM TEST (10%)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10%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80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56.73</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24.37</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93</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17</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28.75</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6044">
                <a:tc>
                  <a:txBody>
                    <a:bodyPr/>
                    <a:lstStyle/>
                    <a:p>
                      <a:pPr algn="ctr" fontAlgn="b"/>
                      <a:r>
                        <a:rPr lang="en-US" sz="1800" b="0" i="0" u="none" strike="noStrike">
                          <a:solidFill>
                            <a:srgbClr val="000000"/>
                          </a:solidFill>
                          <a:effectLst/>
                          <a:latin typeface="Calibri"/>
                        </a:rPr>
                        <a:t>ASSIGNMENT 1 (10%)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10%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80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1</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61.3</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14.85</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87</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17</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7.59</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6044">
                <a:tc>
                  <a:txBody>
                    <a:bodyPr/>
                    <a:lstStyle/>
                    <a:p>
                      <a:pPr algn="ctr" fontAlgn="b"/>
                      <a:r>
                        <a:rPr lang="en-US" sz="1800" b="0" i="0" u="none" strike="noStrike">
                          <a:solidFill>
                            <a:srgbClr val="000000"/>
                          </a:solidFill>
                          <a:effectLst/>
                          <a:latin typeface="Calibri"/>
                        </a:rPr>
                        <a:t>ASSIGNMENT 2 (10%)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10%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80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1</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59.57</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20.58</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89</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17</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rPr>
                        <a:t>13.92</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6044">
                <a:tc>
                  <a:txBody>
                    <a:bodyPr/>
                    <a:lstStyle/>
                    <a:p>
                      <a:pPr algn="ctr" fontAlgn="b"/>
                      <a:r>
                        <a:rPr lang="en-US" sz="1800" b="0" i="0" u="none" strike="noStrike">
                          <a:solidFill>
                            <a:srgbClr val="000000"/>
                          </a:solidFill>
                          <a:effectLst/>
                          <a:latin typeface="Calibri"/>
                        </a:rPr>
                        <a:t>Final Marks (100%)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800" b="0" i="0" u="none" strike="noStrike">
                          <a:solidFill>
                            <a:srgbClr val="000000"/>
                          </a:solidFill>
                          <a:effectLst/>
                          <a:latin typeface="Calibri"/>
                        </a:rPr>
                        <a:t>100%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800" b="0" i="0" u="none" strike="noStrike">
                          <a:solidFill>
                            <a:srgbClr val="000000"/>
                          </a:solidFill>
                          <a:effectLst/>
                          <a:latin typeface="Calibri"/>
                        </a:rPr>
                        <a:t>80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800" b="0" i="0" u="none" strike="noStrike">
                          <a:solidFill>
                            <a:srgbClr val="000000"/>
                          </a:solidFill>
                          <a:effectLst/>
                          <a:latin typeface="Calibri"/>
                        </a:rPr>
                        <a:t>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800" b="0" i="0" u="none" strike="noStrike" dirty="0">
                          <a:solidFill>
                            <a:srgbClr val="000000"/>
                          </a:solidFill>
                          <a:effectLst/>
                          <a:latin typeface="Calibri"/>
                        </a:rPr>
                        <a:t>51.51</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800" b="0" i="0" u="none" strike="noStrike">
                          <a:solidFill>
                            <a:srgbClr val="000000"/>
                          </a:solidFill>
                          <a:effectLst/>
                          <a:latin typeface="Calibri"/>
                        </a:rPr>
                        <a:t>18.16</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800" b="0" i="0" u="none" strike="noStrike" dirty="0">
                          <a:solidFill>
                            <a:srgbClr val="000000"/>
                          </a:solidFill>
                          <a:effectLst/>
                          <a:latin typeface="Calibri"/>
                        </a:rPr>
                        <a:t>0</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800" b="0" i="0" u="none" strike="noStrike" dirty="0">
                          <a:solidFill>
                            <a:srgbClr val="000000"/>
                          </a:solidFill>
                          <a:effectLst/>
                          <a:latin typeface="Calibri"/>
                        </a:rPr>
                        <a:t>84</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800" b="0" i="0" u="none" strike="noStrike" dirty="0">
                          <a:solidFill>
                            <a:srgbClr val="000000"/>
                          </a:solidFill>
                          <a:effectLst/>
                          <a:latin typeface="Calibri"/>
                        </a:rPr>
                        <a:t>17</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800" b="0" i="0" u="none" strike="noStrike" dirty="0">
                          <a:solidFill>
                            <a:srgbClr val="000000"/>
                          </a:solidFill>
                          <a:effectLst/>
                          <a:latin typeface="Calibri"/>
                        </a:rPr>
                        <a:t>21.25</a:t>
                      </a:r>
                    </a:p>
                  </a:txBody>
                  <a:tcPr marL="7437" marR="7437" marT="74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bl>
          </a:graphicData>
        </a:graphic>
      </p:graphicFrame>
      <p:sp>
        <p:nvSpPr>
          <p:cNvPr id="9297" name="TextBox 4"/>
          <p:cNvSpPr txBox="1">
            <a:spLocks noChangeArrowheads="1"/>
          </p:cNvSpPr>
          <p:nvPr/>
        </p:nvSpPr>
        <p:spPr bwMode="auto">
          <a:xfrm>
            <a:off x="5328344" y="531398"/>
            <a:ext cx="43735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000" b="1" u="sng" dirty="0"/>
              <a:t>Student Performance in 2012-2013</a:t>
            </a:r>
            <a:endParaRPr lang="en-GB" altLang="en-US" sz="2000" b="1" u="sng" dirty="0"/>
          </a:p>
        </p:txBody>
      </p:sp>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6</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29797524"/>
              </p:ext>
            </p:extLst>
          </p:nvPr>
        </p:nvGraphicFramePr>
        <p:xfrm>
          <a:off x="359792" y="1979637"/>
          <a:ext cx="9278937" cy="4481553"/>
        </p:xfrm>
        <a:graphic>
          <a:graphicData uri="http://schemas.openxmlformats.org/drawingml/2006/table">
            <a:tbl>
              <a:tblPr/>
              <a:tblGrid>
                <a:gridCol w="2091643"/>
                <a:gridCol w="588275"/>
                <a:gridCol w="969562"/>
                <a:gridCol w="762578"/>
                <a:gridCol w="449377"/>
                <a:gridCol w="1037649"/>
                <a:gridCol w="841557"/>
                <a:gridCol w="860624"/>
                <a:gridCol w="1034928"/>
                <a:gridCol w="642744"/>
              </a:tblGrid>
              <a:tr h="1378813">
                <a:tc>
                  <a:txBody>
                    <a:bodyPr/>
                    <a:lstStyle/>
                    <a:p>
                      <a:pPr algn="ctr" fontAlgn="ctr"/>
                      <a:r>
                        <a:rPr lang="en-GB" sz="1800" b="1" i="0" u="none" strike="noStrike" dirty="0">
                          <a:solidFill>
                            <a:srgbClr val="000000"/>
                          </a:solidFill>
                          <a:effectLst/>
                          <a:latin typeface="Calibri"/>
                        </a:rPr>
                        <a:t>Assessment component (</a:t>
                      </a:r>
                      <a:r>
                        <a:rPr lang="en-GB" sz="1800" b="1" i="0" u="none" strike="noStrike" dirty="0" err="1">
                          <a:solidFill>
                            <a:srgbClr val="000000"/>
                          </a:solidFill>
                          <a:effectLst/>
                          <a:latin typeface="Calibri"/>
                        </a:rPr>
                        <a:t>eg</a:t>
                      </a:r>
                      <a:r>
                        <a:rPr lang="en-GB" sz="1800" b="1" i="0" u="none" strike="noStrike" dirty="0">
                          <a:solidFill>
                            <a:srgbClr val="000000"/>
                          </a:solidFill>
                          <a:effectLst/>
                          <a:latin typeface="Calibri"/>
                        </a:rPr>
                        <a:t>. midterm; coursework; exam; project)</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a:solidFill>
                            <a:srgbClr val="000000"/>
                          </a:solidFill>
                          <a:effectLst/>
                          <a:latin typeface="Calibri"/>
                        </a:rPr>
                        <a:t>Weighting</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a:solidFill>
                            <a:srgbClr val="000000"/>
                          </a:solidFill>
                          <a:effectLst/>
                          <a:latin typeface="Calibri"/>
                        </a:rPr>
                        <a:t>No. of Candidates</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dirty="0">
                          <a:solidFill>
                            <a:srgbClr val="000000"/>
                          </a:solidFill>
                          <a:effectLst/>
                          <a:latin typeface="Calibri"/>
                        </a:rPr>
                        <a:t>Average mark</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a:solidFill>
                            <a:srgbClr val="000000"/>
                          </a:solidFill>
                          <a:effectLst/>
                          <a:latin typeface="Calibri"/>
                        </a:rPr>
                        <a:t>Median</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a:solidFill>
                            <a:srgbClr val="000000"/>
                          </a:solidFill>
                          <a:effectLst/>
                          <a:latin typeface="Calibri"/>
                        </a:rPr>
                        <a:t>Standard Deviation</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a:solidFill>
                            <a:srgbClr val="000000"/>
                          </a:solidFill>
                          <a:effectLst/>
                          <a:latin typeface="Calibri"/>
                        </a:rPr>
                        <a:t>Minimum mark</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a:solidFill>
                            <a:srgbClr val="000000"/>
                          </a:solidFill>
                          <a:effectLst/>
                          <a:latin typeface="Calibri"/>
                        </a:rPr>
                        <a:t>Maximum mark</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a:solidFill>
                            <a:srgbClr val="000000"/>
                          </a:solidFill>
                          <a:effectLst/>
                          <a:latin typeface="Calibri"/>
                        </a:rPr>
                        <a:t>Number of failures</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1" i="0" u="none" strike="noStrike" dirty="0">
                          <a:solidFill>
                            <a:srgbClr val="000000"/>
                          </a:solidFill>
                          <a:effectLst/>
                          <a:latin typeface="Calibri"/>
                        </a:rPr>
                        <a:t>% of failure</a:t>
                      </a:r>
                    </a:p>
                  </a:txBody>
                  <a:tcPr marL="7254" marR="7254" marT="7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20540">
                <a:tc>
                  <a:txBody>
                    <a:bodyPr/>
                    <a:lstStyle/>
                    <a:p>
                      <a:pPr algn="ctr" fontAlgn="b"/>
                      <a:r>
                        <a:rPr lang="en-GB" sz="1800" b="0" i="0" u="none" strike="noStrike" dirty="0">
                          <a:solidFill>
                            <a:srgbClr val="000000"/>
                          </a:solidFill>
                          <a:effectLst/>
                          <a:latin typeface="Calibri"/>
                        </a:rPr>
                        <a:t>FORMAL EXAM (70%)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70%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105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44.8</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45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21.33</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3</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87</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38</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36.19</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20540">
                <a:tc>
                  <a:txBody>
                    <a:bodyPr/>
                    <a:lstStyle/>
                    <a:p>
                      <a:pPr algn="ctr" fontAlgn="b"/>
                      <a:r>
                        <a:rPr lang="en-GB" sz="1800" b="0" i="0" u="none" strike="noStrike">
                          <a:solidFill>
                            <a:srgbClr val="000000"/>
                          </a:solidFill>
                          <a:effectLst/>
                          <a:latin typeface="Calibri"/>
                        </a:rPr>
                        <a:t>MID-TERM TEST (10%)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10%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105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36.16</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32</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22.47</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91</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60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57.14</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20540">
                <a:tc>
                  <a:txBody>
                    <a:bodyPr/>
                    <a:lstStyle/>
                    <a:p>
                      <a:pPr algn="ctr" fontAlgn="b"/>
                      <a:r>
                        <a:rPr lang="en-GB" sz="1800" b="0" i="0" u="none" strike="noStrike">
                          <a:solidFill>
                            <a:srgbClr val="000000"/>
                          </a:solidFill>
                          <a:effectLst/>
                          <a:latin typeface="Calibri"/>
                        </a:rPr>
                        <a:t>ASSIGNMENT 1 (10%)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10%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105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58.95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58.3</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14.65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86.9</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3</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2.86</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20540">
                <a:tc>
                  <a:txBody>
                    <a:bodyPr/>
                    <a:lstStyle/>
                    <a:p>
                      <a:pPr algn="ctr" fontAlgn="b"/>
                      <a:r>
                        <a:rPr lang="en-GB" sz="1800" b="0" i="0" u="none" strike="noStrike">
                          <a:solidFill>
                            <a:srgbClr val="000000"/>
                          </a:solidFill>
                          <a:effectLst/>
                          <a:latin typeface="Calibri"/>
                        </a:rPr>
                        <a:t>ASSIGNMENT 2 (10%)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10%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105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58.87</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63.8</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18.55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a:solidFill>
                            <a:srgbClr val="000000"/>
                          </a:solidFill>
                          <a:effectLst/>
                          <a:latin typeface="Calibri"/>
                        </a:rPr>
                        <a:t>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83.6</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10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effectLst/>
                          <a:latin typeface="Calibri"/>
                        </a:rPr>
                        <a:t>9.52</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20540">
                <a:tc>
                  <a:txBody>
                    <a:bodyPr/>
                    <a:lstStyle/>
                    <a:p>
                      <a:pPr algn="ctr" fontAlgn="b"/>
                      <a:r>
                        <a:rPr lang="en-GB" sz="1800" b="0" i="0" u="none" strike="noStrike" dirty="0">
                          <a:solidFill>
                            <a:srgbClr val="000000"/>
                          </a:solidFill>
                          <a:effectLst/>
                          <a:latin typeface="Calibri"/>
                        </a:rPr>
                        <a:t>Final Marks (100%)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GB" sz="1800" b="0" i="0" u="none" strike="noStrike" dirty="0">
                          <a:solidFill>
                            <a:srgbClr val="000000"/>
                          </a:solidFill>
                          <a:effectLst/>
                          <a:latin typeface="Calibri"/>
                        </a:rPr>
                        <a:t>100%</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GB" sz="1800" b="0" i="0" u="none" strike="noStrike" dirty="0">
                          <a:solidFill>
                            <a:srgbClr val="000000"/>
                          </a:solidFill>
                          <a:effectLst/>
                          <a:latin typeface="Calibri"/>
                        </a:rPr>
                        <a:t>105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GB" sz="1800" b="0" i="0" u="none" strike="noStrike" dirty="0">
                          <a:solidFill>
                            <a:srgbClr val="000000"/>
                          </a:solidFill>
                          <a:effectLst/>
                          <a:latin typeface="Calibri"/>
                        </a:rPr>
                        <a:t>46.08</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GB" sz="1800" b="0" i="0" u="none" strike="noStrike" dirty="0">
                          <a:solidFill>
                            <a:srgbClr val="000000"/>
                          </a:solidFill>
                          <a:effectLst/>
                          <a:latin typeface="Calibri"/>
                        </a:rPr>
                        <a:t>46</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GB" sz="1800" b="0" i="0" u="none" strike="noStrike" dirty="0">
                          <a:solidFill>
                            <a:srgbClr val="000000"/>
                          </a:solidFill>
                          <a:effectLst/>
                          <a:latin typeface="Calibri"/>
                        </a:rPr>
                        <a:t>19</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GB" sz="1800" b="0" i="0" u="none" strike="noStrike" dirty="0">
                          <a:solidFill>
                            <a:srgbClr val="000000"/>
                          </a:solidFill>
                          <a:effectLst/>
                          <a:latin typeface="Calibri"/>
                        </a:rPr>
                        <a:t>2</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GB" sz="1800" b="0" i="0" u="none" strike="noStrike" dirty="0">
                          <a:solidFill>
                            <a:srgbClr val="000000"/>
                          </a:solidFill>
                          <a:effectLst/>
                          <a:latin typeface="Calibri"/>
                        </a:rPr>
                        <a:t>85</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GB" sz="1800" b="0" i="0" u="none" strike="noStrike" dirty="0">
                          <a:solidFill>
                            <a:srgbClr val="000000"/>
                          </a:solidFill>
                          <a:effectLst/>
                          <a:latin typeface="Calibri"/>
                        </a:rPr>
                        <a:t>39</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GB" sz="1800" b="0" i="0" u="none" strike="noStrike" dirty="0">
                          <a:solidFill>
                            <a:srgbClr val="000000"/>
                          </a:solidFill>
                          <a:effectLst/>
                          <a:latin typeface="Calibri"/>
                        </a:rPr>
                        <a:t>37.14</a:t>
                      </a:r>
                    </a:p>
                  </a:txBody>
                  <a:tcPr marL="7254" marR="7254" marT="7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bl>
          </a:graphicData>
        </a:graphic>
      </p:graphicFrame>
      <p:sp>
        <p:nvSpPr>
          <p:cNvPr id="10321" name="TextBox 2"/>
          <p:cNvSpPr txBox="1">
            <a:spLocks noChangeArrowheads="1"/>
          </p:cNvSpPr>
          <p:nvPr/>
        </p:nvSpPr>
        <p:spPr bwMode="auto">
          <a:xfrm>
            <a:off x="5089383" y="395461"/>
            <a:ext cx="43735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000" b="1" u="sng" dirty="0"/>
              <a:t>Student Performance in 2013-2014</a:t>
            </a:r>
            <a:endParaRPr lang="en-GB" altLang="en-US" sz="2000" b="1" u="sng" dirty="0"/>
          </a:p>
        </p:txBody>
      </p:sp>
      <p:sp>
        <p:nvSpPr>
          <p:cNvPr id="3" name="Slide Number Placeholder 2"/>
          <p:cNvSpPr>
            <a:spLocks noGrp="1"/>
          </p:cNvSpPr>
          <p:nvPr>
            <p:ph type="sldNum" sz="quarter" idx="12"/>
          </p:nvPr>
        </p:nvSpPr>
        <p:spPr/>
        <p:txBody>
          <a:bodyPr/>
          <a:lstStyle/>
          <a:p>
            <a:pPr>
              <a:defRPr/>
            </a:pPr>
            <a:fld id="{305D8D3D-A501-406F-8943-0A356B75DB51}" type="slidenum">
              <a:rPr lang="en-US" smtClean="0"/>
              <a:pPr>
                <a:defRPr/>
              </a:pPr>
              <a:t>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 name="TextBox 2"/>
          <p:cNvSpPr txBox="1">
            <a:spLocks noChangeArrowheads="1"/>
          </p:cNvSpPr>
          <p:nvPr/>
        </p:nvSpPr>
        <p:spPr bwMode="auto">
          <a:xfrm>
            <a:off x="5089383" y="395461"/>
            <a:ext cx="43735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000" b="1" u="sng" dirty="0"/>
              <a:t>Student Performance in </a:t>
            </a:r>
            <a:r>
              <a:rPr lang="en-US" altLang="en-US" sz="2000" b="1" u="sng" dirty="0" smtClean="0"/>
              <a:t>2014-2015</a:t>
            </a:r>
            <a:endParaRPr lang="en-GB" altLang="en-US" sz="2000" b="1" u="sng" dirty="0"/>
          </a:p>
        </p:txBody>
      </p:sp>
      <p:sp>
        <p:nvSpPr>
          <p:cNvPr id="3" name="Slide Number Placeholder 2"/>
          <p:cNvSpPr>
            <a:spLocks noGrp="1"/>
          </p:cNvSpPr>
          <p:nvPr>
            <p:ph type="sldNum" sz="quarter" idx="12"/>
          </p:nvPr>
        </p:nvSpPr>
        <p:spPr/>
        <p:txBody>
          <a:bodyPr/>
          <a:lstStyle/>
          <a:p>
            <a:pPr>
              <a:defRPr/>
            </a:pPr>
            <a:fld id="{305D8D3D-A501-406F-8943-0A356B75DB51}" type="slidenum">
              <a:rPr lang="en-US" smtClean="0"/>
              <a:pPr>
                <a:defRPr/>
              </a:pPr>
              <a:t>8</a:t>
            </a:fld>
            <a:endParaRPr lang="en-US" altLang="zh-CN"/>
          </a:p>
        </p:txBody>
      </p:sp>
      <p:graphicFrame>
        <p:nvGraphicFramePr>
          <p:cNvPr id="4" name="Table 3"/>
          <p:cNvGraphicFramePr>
            <a:graphicFrameLocks noGrp="1"/>
          </p:cNvGraphicFramePr>
          <p:nvPr>
            <p:extLst>
              <p:ext uri="{D42A27DB-BD31-4B8C-83A1-F6EECF244321}">
                <p14:modId xmlns:p14="http://schemas.microsoft.com/office/powerpoint/2010/main" val="3822873433"/>
              </p:ext>
            </p:extLst>
          </p:nvPr>
        </p:nvGraphicFramePr>
        <p:xfrm>
          <a:off x="228844" y="1547589"/>
          <a:ext cx="9721078" cy="5040561"/>
        </p:xfrm>
        <a:graphic>
          <a:graphicData uri="http://schemas.openxmlformats.org/drawingml/2006/table">
            <a:tbl>
              <a:tblPr>
                <a:tableStyleId>{5C22544A-7EE6-4342-B048-85BDC9FD1C3A}</a:tableStyleId>
              </a:tblPr>
              <a:tblGrid>
                <a:gridCol w="1881499"/>
                <a:gridCol w="638781"/>
                <a:gridCol w="648072"/>
                <a:gridCol w="812685"/>
                <a:gridCol w="483459"/>
                <a:gridCol w="720080"/>
                <a:gridCol w="779020"/>
                <a:gridCol w="1021180"/>
                <a:gridCol w="639215"/>
                <a:gridCol w="783957"/>
                <a:gridCol w="725162"/>
                <a:gridCol w="587968"/>
              </a:tblGrid>
              <a:tr h="1487241">
                <a:tc>
                  <a:txBody>
                    <a:bodyPr/>
                    <a:lstStyle/>
                    <a:p>
                      <a:pPr algn="ctr" fontAlgn="ctr"/>
                      <a:r>
                        <a:rPr lang="en-US" sz="1800" b="1" u="none" strike="noStrike" dirty="0">
                          <a:effectLst/>
                          <a:latin typeface="Calibri" panose="020F0502020204030204" pitchFamily="34" charset="0"/>
                          <a:cs typeface="Calibri" panose="020F0502020204030204" pitchFamily="34" charset="0"/>
                        </a:rPr>
                        <a:t>Assessment Component (</a:t>
                      </a:r>
                      <a:r>
                        <a:rPr lang="en-US" sz="1800" b="1" u="none" strike="noStrike" dirty="0" err="1">
                          <a:effectLst/>
                          <a:latin typeface="Calibri" panose="020F0502020204030204" pitchFamily="34" charset="0"/>
                          <a:cs typeface="Calibri" panose="020F0502020204030204" pitchFamily="34" charset="0"/>
                        </a:rPr>
                        <a:t>eg</a:t>
                      </a:r>
                      <a:r>
                        <a:rPr lang="en-US" sz="1800" b="1" u="none" strike="noStrike" dirty="0">
                          <a:effectLst/>
                          <a:latin typeface="Calibri" panose="020F0502020204030204" pitchFamily="34" charset="0"/>
                          <a:cs typeface="Calibri" panose="020F0502020204030204" pitchFamily="34" charset="0"/>
                        </a:rPr>
                        <a:t>. midterm; coursework; exam; project)</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latin typeface="Calibri" panose="020F0502020204030204" pitchFamily="34" charset="0"/>
                          <a:cs typeface="Calibri" panose="020F0502020204030204" pitchFamily="34" charset="0"/>
                        </a:rPr>
                        <a:t>Weighting</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cs typeface="Calibri" panose="020F0502020204030204" pitchFamily="34" charset="0"/>
                        </a:rPr>
                        <a:t>Credit Weight</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cs typeface="Calibri" panose="020F0502020204030204" pitchFamily="34" charset="0"/>
                        </a:rPr>
                        <a:t>No. of Candidates</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cs typeface="Calibri" panose="020F0502020204030204" pitchFamily="34" charset="0"/>
                        </a:rPr>
                        <a:t>No. of Absentees</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latin typeface="Calibri" panose="020F0502020204030204" pitchFamily="34" charset="0"/>
                          <a:cs typeface="Calibri" panose="020F0502020204030204" pitchFamily="34" charset="0"/>
                        </a:rPr>
                        <a:t>Average Mark</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latin typeface="Calibri" panose="020F0502020204030204" pitchFamily="34" charset="0"/>
                          <a:cs typeface="Calibri" panose="020F0502020204030204" pitchFamily="34" charset="0"/>
                        </a:rPr>
                        <a:t>Median</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cs typeface="Calibri" panose="020F0502020204030204" pitchFamily="34" charset="0"/>
                        </a:rPr>
                        <a:t>Standard Deviation</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cs typeface="Calibri" panose="020F0502020204030204" pitchFamily="34" charset="0"/>
                        </a:rPr>
                        <a:t>Minimum Mark</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cs typeface="Calibri" panose="020F0502020204030204" pitchFamily="34" charset="0"/>
                        </a:rPr>
                        <a:t>Maximum Mark</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cs typeface="Calibri" panose="020F0502020204030204" pitchFamily="34" charset="0"/>
                        </a:rPr>
                        <a:t>No. of Failures</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latin typeface="Calibri" panose="020F0502020204030204" pitchFamily="34" charset="0"/>
                          <a:cs typeface="Calibri" panose="020F0502020204030204" pitchFamily="34" charset="0"/>
                        </a:rPr>
                        <a:t>% of Failure</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664">
                <a:tc>
                  <a:txBody>
                    <a:bodyPr/>
                    <a:lstStyle/>
                    <a:p>
                      <a:pPr algn="l" fontAlgn="b"/>
                      <a:r>
                        <a:rPr lang="en-US" sz="1800" u="none" strike="noStrike" dirty="0">
                          <a:effectLst/>
                          <a:latin typeface="Calibri" panose="020F0502020204030204" pitchFamily="34" charset="0"/>
                          <a:cs typeface="Calibri" panose="020F0502020204030204" pitchFamily="34" charset="0"/>
                        </a:rPr>
                        <a:t>FORMAL EXAM (70%)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70%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3.5</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141</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4</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46.94</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48</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22.38</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89</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42</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29.79</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664">
                <a:tc>
                  <a:txBody>
                    <a:bodyPr/>
                    <a:lstStyle/>
                    <a:p>
                      <a:pPr algn="l" fontAlgn="b"/>
                      <a:r>
                        <a:rPr lang="en-US" sz="1800" u="none" strike="noStrike">
                          <a:effectLst/>
                          <a:latin typeface="Calibri" panose="020F0502020204030204" pitchFamily="34" charset="0"/>
                          <a:cs typeface="Calibri" panose="020F0502020204030204" pitchFamily="34" charset="0"/>
                        </a:rPr>
                        <a:t>MID-TERM TEST (10%)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10%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0.5</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141</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8</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37.26</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35.56</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22.57</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90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73</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51.77</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664">
                <a:tc>
                  <a:txBody>
                    <a:bodyPr/>
                    <a:lstStyle/>
                    <a:p>
                      <a:pPr algn="l" fontAlgn="b"/>
                      <a:r>
                        <a:rPr lang="en-US" sz="1800" u="none" strike="noStrike" dirty="0">
                          <a:effectLst/>
                          <a:latin typeface="Calibri" panose="020F0502020204030204" pitchFamily="34" charset="0"/>
                          <a:cs typeface="Calibri" panose="020F0502020204030204" pitchFamily="34" charset="0"/>
                        </a:rPr>
                        <a:t>ASSIGNMENT 1 (10%)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10%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0.5</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141</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66.12</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70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24.63</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100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14</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9.93</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664">
                <a:tc>
                  <a:txBody>
                    <a:bodyPr/>
                    <a:lstStyle/>
                    <a:p>
                      <a:pPr algn="l" fontAlgn="b"/>
                      <a:r>
                        <a:rPr lang="en-US" sz="1800" u="none" strike="noStrike">
                          <a:effectLst/>
                          <a:latin typeface="Calibri" panose="020F0502020204030204" pitchFamily="34" charset="0"/>
                          <a:cs typeface="Calibri" panose="020F0502020204030204" pitchFamily="34" charset="0"/>
                        </a:rPr>
                        <a:t>ASSIGNMENT 2 (10%)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10%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0.5</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141</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65.74</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72</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22.83</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Calibri" panose="020F0502020204030204" pitchFamily="34" charset="0"/>
                          <a:cs typeface="Calibri" panose="020F0502020204030204" pitchFamily="34" charset="0"/>
                        </a:rPr>
                        <a:t>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90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13</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Calibri" panose="020F0502020204030204" pitchFamily="34" charset="0"/>
                          <a:cs typeface="Calibri" panose="020F0502020204030204" pitchFamily="34" charset="0"/>
                        </a:rPr>
                        <a:t>9.22</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664">
                <a:tc>
                  <a:txBody>
                    <a:bodyPr/>
                    <a:lstStyle/>
                    <a:p>
                      <a:pPr algn="l" fontAlgn="b"/>
                      <a:r>
                        <a:rPr lang="en-US" sz="1800" u="none" strike="noStrike" dirty="0">
                          <a:effectLst/>
                          <a:latin typeface="Calibri" panose="020F0502020204030204" pitchFamily="34" charset="0"/>
                          <a:cs typeface="Calibri" panose="020F0502020204030204" pitchFamily="34" charset="0"/>
                        </a:rPr>
                        <a:t>Final Marks (100%)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a:effectLst/>
                          <a:latin typeface="Calibri" panose="020F0502020204030204" pitchFamily="34" charset="0"/>
                          <a:cs typeface="Calibri" panose="020F0502020204030204" pitchFamily="34" charset="0"/>
                        </a:rPr>
                        <a:t>100%</a:t>
                      </a:r>
                      <a:endParaRPr lang="en-US" sz="1800" b="0" i="0" u="none" strike="noStrike">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5</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141</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48.63</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51</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21</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84</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40</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sz="1800" u="none" strike="noStrike" dirty="0">
                          <a:effectLst/>
                          <a:latin typeface="Calibri" panose="020F0502020204030204" pitchFamily="34" charset="0"/>
                          <a:cs typeface="Calibri" panose="020F0502020204030204" pitchFamily="34" charset="0"/>
                        </a:rPr>
                        <a:t>28.37</a:t>
                      </a:r>
                      <a:endParaRPr lang="en-US" sz="1800" b="0" i="0" u="none" strike="noStrike" dirty="0">
                        <a:solidFill>
                          <a:srgbClr val="000000"/>
                        </a:solidFill>
                        <a:effectLst/>
                        <a:latin typeface="Calibri" panose="020F0502020204030204" pitchFamily="34" charset="0"/>
                        <a:cs typeface="Calibri" panose="020F0502020204030204" pitchFamily="34" charset="0"/>
                      </a:endParaRPr>
                    </a:p>
                  </a:txBody>
                  <a:tcPr marL="6180" marR="6180" marT="61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2276905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algn="ctr" eaLnBrk="1"/>
            <a:r>
              <a:rPr lang="en-US" altLang="zh-CN" b="1" dirty="0" smtClean="0">
                <a:solidFill>
                  <a:schemeClr val="tx1"/>
                </a:solidFill>
                <a:latin typeface="Times New Roman" panose="02020603050405020304" pitchFamily="18" charset="0"/>
                <a:cs typeface="Times New Roman" panose="02020603050405020304" pitchFamily="18" charset="0"/>
              </a:rPr>
              <a:t>Attendance Record  </a:t>
            </a:r>
          </a:p>
        </p:txBody>
      </p:sp>
      <p:sp>
        <p:nvSpPr>
          <p:cNvPr id="2" name="Slide Number Placeholder 1"/>
          <p:cNvSpPr>
            <a:spLocks noGrp="1"/>
          </p:cNvSpPr>
          <p:nvPr>
            <p:ph type="sldNum" sz="quarter" idx="12"/>
          </p:nvPr>
        </p:nvSpPr>
        <p:spPr/>
        <p:txBody>
          <a:bodyPr/>
          <a:lstStyle/>
          <a:p>
            <a:pPr>
              <a:defRPr/>
            </a:pPr>
            <a:fld id="{8438403E-15B0-4A9D-B0A3-EF2AD16510EF}" type="slidenum">
              <a:rPr lang="en-US" smtClean="0"/>
              <a:pPr>
                <a:defRPr/>
              </a:pPr>
              <a:t>9</a:t>
            </a:fld>
            <a:endParaRPr lang="en-US" altLang="zh-CN"/>
          </a:p>
        </p:txBody>
      </p:sp>
      <p:sp>
        <p:nvSpPr>
          <p:cNvPr id="11267" name="Rectangle 3"/>
          <p:cNvSpPr>
            <a:spLocks noGrp="1" noChangeArrowheads="1"/>
          </p:cNvSpPr>
          <p:nvPr>
            <p:ph sz="quarter" idx="1"/>
          </p:nvPr>
        </p:nvSpPr>
        <p:spPr>
          <a:xfrm>
            <a:off x="575816" y="2123653"/>
            <a:ext cx="9072563" cy="3744416"/>
          </a:xfrm>
        </p:spPr>
        <p:txBody>
          <a:bodyPr>
            <a:normAutofit/>
          </a:bodyPr>
          <a:lstStyle/>
          <a:p>
            <a:pPr algn="just" eaLnBrk="1"/>
            <a:r>
              <a:rPr lang="en-US" altLang="zh-CN" dirty="0" smtClean="0">
                <a:latin typeface="Times New Roman" panose="02020603050405020304" pitchFamily="18" charset="0"/>
                <a:cs typeface="Times New Roman" panose="02020603050405020304" pitchFamily="18" charset="0"/>
              </a:rPr>
              <a:t>The attendance record is in operation for lectures and lab session, which is a proof of students’ attitude on learning.</a:t>
            </a:r>
          </a:p>
          <a:p>
            <a:pPr algn="just" eaLnBrk="1"/>
            <a:endParaRPr lang="en-US" altLang="zh-CN"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540</TotalTime>
  <Words>1166</Words>
  <Application>Microsoft Office PowerPoint</Application>
  <PresentationFormat>Custom</PresentationFormat>
  <Paragraphs>409</Paragraphs>
  <Slides>33</Slides>
  <Notes>5</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Origin</vt:lpstr>
      <vt:lpstr>PowerPoint Presentation</vt:lpstr>
      <vt:lpstr>PowerPoint Presentation</vt:lpstr>
      <vt:lpstr>PowerPoint Presentation</vt:lpstr>
      <vt:lpstr>Assessment Method</vt:lpstr>
      <vt:lpstr>PowerPoint Presentation</vt:lpstr>
      <vt:lpstr>PowerPoint Presentation</vt:lpstr>
      <vt:lpstr>PowerPoint Presentation</vt:lpstr>
      <vt:lpstr>PowerPoint Presentation</vt:lpstr>
      <vt:lpstr>Attendance Record  </vt:lpstr>
      <vt:lpstr>PowerPoint Presentation</vt:lpstr>
      <vt:lpstr>Knowledge and Understanding</vt:lpstr>
      <vt:lpstr>Intellectual Abilities</vt:lpstr>
      <vt:lpstr>Reference Books</vt:lpstr>
      <vt:lpstr>PART 1:   Transistor Circuits and Multi-stage Amplification </vt:lpstr>
      <vt:lpstr>Design Oriented Module</vt:lpstr>
      <vt:lpstr>Design Oriented Module</vt:lpstr>
      <vt:lpstr>Design Oriented Module</vt:lpstr>
      <vt:lpstr>Cascade Structure</vt:lpstr>
      <vt:lpstr>Discrete Components</vt:lpstr>
      <vt:lpstr>Signal Amplification</vt:lpstr>
      <vt:lpstr>Small Signal Analysis</vt:lpstr>
      <vt:lpstr>Small Signal Analysis for H.F.</vt:lpstr>
      <vt:lpstr>PowerPoint Presentation</vt:lpstr>
      <vt:lpstr>PART 2:   Feedback and Its Application on Electronic Circuits Design </vt:lpstr>
      <vt:lpstr>Feedback</vt:lpstr>
      <vt:lpstr>“Feedback” is one of the most important keywords in Science</vt:lpstr>
      <vt:lpstr>Feedback</vt:lpstr>
      <vt:lpstr>Feedback Application on Electronic Circuits</vt:lpstr>
      <vt:lpstr>engineering-the-world-through-analog Audio System</vt:lpstr>
      <vt:lpstr> engineering-the-world-through-analog Communication Systems</vt:lpstr>
      <vt:lpstr>engineering-the-world-through-analog Electromyogram Detection and Analysis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Yujia Zhai</dc:creator>
  <cp:lastModifiedBy>Sanghyuk Lee</cp:lastModifiedBy>
  <cp:revision>58</cp:revision>
  <dcterms:created xsi:type="dcterms:W3CDTF">2009-04-16T03:32:32Z</dcterms:created>
  <dcterms:modified xsi:type="dcterms:W3CDTF">2017-09-03T10:26:23Z</dcterms:modified>
</cp:coreProperties>
</file>